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8" r:id="rId2"/>
    <p:sldId id="256" r:id="rId3"/>
    <p:sldId id="259" r:id="rId4"/>
    <p:sldId id="262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29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FF"/>
    <a:srgbClr val="C5C5C5"/>
    <a:srgbClr val="C0C0C0"/>
    <a:srgbClr val="DDDDDD"/>
    <a:srgbClr val="70A8DA"/>
    <a:srgbClr val="357DA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3743" autoAdjust="0"/>
  </p:normalViewPr>
  <p:slideViewPr>
    <p:cSldViewPr>
      <p:cViewPr varScale="1">
        <p:scale>
          <a:sx n="65" d="100"/>
          <a:sy n="65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B92379-0ECD-4AB0-B88A-340FEFB850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92379-0ECD-4AB0-B88A-340FEFB850B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92379-0ECD-4AB0-B88A-340FEFB850B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92379-0ECD-4AB0-B88A-340FEFB850B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92379-0ECD-4AB0-B88A-340FEFB850B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81223AEA-0A21-4A14-9DBF-D81344CE0A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F7AA8-5D65-41CF-A801-5C92364D4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4C23F-7A0A-4C82-B882-547DCE5FE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4AAD635B-A062-46F1-B1D3-9D6E27EA4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783F7467-9445-450A-8971-E26C21474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093154E9-EC34-4742-9068-5E275FF60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6811044F-CDEB-4B60-B383-BCFD9294ED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A95D1-5FB3-4331-8E8A-B6EF6FBF4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112DE-492E-4D5B-AD45-BD6869C36B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105E7-CBAF-45B4-AD61-077C7A8CFA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DA7B7-45F6-4946-857C-82D55070E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5EF8D-8746-4430-8742-685BFCEC3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76F8-26EF-43AD-843E-967F521FD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9D62E-B9D9-49C9-8EF6-5FF449E80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52A46-34AC-4832-A24A-EC5A7EC14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B0D4D93E-C39A-4AC4-92E5-FE2DC3050F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hyperlink" Target="http://truongton.net/forum/vcheckvirus.php?url=http://www.cutecolors.com/321/anibears/cutecolorsanibear4.gif" TargetMode="External"/><Relationship Id="rId7" Type="http://schemas.openxmlformats.org/officeDocument/2006/relationships/hyperlink" Target="http://truongton.net/forum/vcheckvirus.php?url=http://www.cutecolors.com/321/anibears/cutecolorsanibear12.gif" TargetMode="External"/><Relationship Id="rId12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hyperlink" Target="http://truongton.net/forum/vcheckvirus.php?url=http://www.cutecolors.com/321/anibears/cutecolorsanibear2.gif" TargetMode="External"/><Relationship Id="rId5" Type="http://schemas.openxmlformats.org/officeDocument/2006/relationships/hyperlink" Target="http://truongton.net/forum/vcheckvirus.php?url=http://www.cutecolors.com/321/anibears/cutecolorsanibear11.gif" TargetMode="External"/><Relationship Id="rId10" Type="http://schemas.openxmlformats.org/officeDocument/2006/relationships/image" Target="../media/image14.gif"/><Relationship Id="rId4" Type="http://schemas.openxmlformats.org/officeDocument/2006/relationships/image" Target="../media/image11.gif"/><Relationship Id="rId9" Type="http://schemas.openxmlformats.org/officeDocument/2006/relationships/hyperlink" Target="http://truongton.net/forum/vcheckvirus.php?url=http://www.cutecolors.com/321/anibears/cutecolorsanibear8.g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F:\Van%20ban\GIAO%20AN\Dong%20ho%20dem%20nguoc.ex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hyperlink" Target="http://truongton.net/forum/vcheckvirus.php?url=http://www.cutecolors.com/321/anibears/cutecolorsanibear4.gif" TargetMode="External"/><Relationship Id="rId7" Type="http://schemas.openxmlformats.org/officeDocument/2006/relationships/hyperlink" Target="http://truongton.net/forum/vcheckvirus.php?url=http://www.cutecolors.com/321/anibears/cutecolorsanibear12.gif" TargetMode="External"/><Relationship Id="rId12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hyperlink" Target="http://truongton.net/forum/vcheckvirus.php?url=http://www.cutecolors.com/321/anibears/cutecolorsanibear2.gif" TargetMode="External"/><Relationship Id="rId5" Type="http://schemas.openxmlformats.org/officeDocument/2006/relationships/hyperlink" Target="http://truongton.net/forum/vcheckvirus.php?url=http://www.cutecolors.com/321/anibears/cutecolorsanibear11.gif" TargetMode="External"/><Relationship Id="rId10" Type="http://schemas.openxmlformats.org/officeDocument/2006/relationships/image" Target="../media/image14.gif"/><Relationship Id="rId4" Type="http://schemas.openxmlformats.org/officeDocument/2006/relationships/image" Target="../media/image11.gif"/><Relationship Id="rId9" Type="http://schemas.openxmlformats.org/officeDocument/2006/relationships/hyperlink" Target="http://truongton.net/forum/vcheckvirus.php?url=http://www.cutecolors.com/321/anibears/cutecolorsanibear8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514600"/>
            <a:ext cx="7543800" cy="1295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VNI-Oliver " pitchFamily="2" charset="0"/>
              </a:rPr>
              <a:t>CHAØO MÖØNG QUYÙ THAÀY COÂ</a:t>
            </a:r>
            <a:br>
              <a:rPr lang="en-US" sz="4000" dirty="0" smtClean="0">
                <a:solidFill>
                  <a:srgbClr val="0070C0"/>
                </a:solidFill>
                <a:latin typeface="VNI-Oliver " pitchFamily="2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VNI-Oliver " pitchFamily="2" charset="0"/>
              </a:rPr>
              <a:t>ÑEÁN VÔÙI TIEÁT HOÏC HOÂM NAY</a:t>
            </a:r>
            <a:endParaRPr lang="en-US" sz="4000" dirty="0">
              <a:solidFill>
                <a:srgbClr val="0070C0"/>
              </a:solidFill>
              <a:latin typeface="VNI-Oliver " pitchFamily="2" charset="0"/>
            </a:endParaRPr>
          </a:p>
        </p:txBody>
      </p:sp>
      <p:pic>
        <p:nvPicPr>
          <p:cNvPr id="10" name="Picture 5" descr="http://img.photobucket.com/albums/v76/lienrom/heart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1238250" cy="1714500"/>
          </a:xfrm>
          <a:prstGeom prst="rect">
            <a:avLst/>
          </a:prstGeom>
          <a:noFill/>
        </p:spPr>
      </p:pic>
      <p:pic>
        <p:nvPicPr>
          <p:cNvPr id="11" name="Picture 9" descr="http://www.cutecolors.com/321/anibears/cutecolorsanibear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334000"/>
            <a:ext cx="581025" cy="704850"/>
          </a:xfrm>
          <a:prstGeom prst="rect">
            <a:avLst/>
          </a:prstGeom>
          <a:noFill/>
        </p:spPr>
      </p:pic>
      <p:pic>
        <p:nvPicPr>
          <p:cNvPr id="15" name="Picture 13" descr="http://www.cutecolors.com/321/anibears/cutecolorsanibear1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133600"/>
            <a:ext cx="895350" cy="933450"/>
          </a:xfrm>
          <a:prstGeom prst="rect">
            <a:avLst/>
          </a:prstGeom>
          <a:noFill/>
        </p:spPr>
      </p:pic>
      <p:pic>
        <p:nvPicPr>
          <p:cNvPr id="16" name="Picture 14" descr="http://www.cutecolors.com/321/anibears/cutecolorsanibear12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5410200"/>
            <a:ext cx="590550" cy="666750"/>
          </a:xfrm>
          <a:prstGeom prst="rect">
            <a:avLst/>
          </a:prstGeom>
          <a:noFill/>
        </p:spPr>
      </p:pic>
      <p:pic>
        <p:nvPicPr>
          <p:cNvPr id="17" name="Picture 15" descr="http://www.cutecolors.com/321/anibears/cutecolorsanibear8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1676400"/>
            <a:ext cx="561975" cy="809625"/>
          </a:xfrm>
          <a:prstGeom prst="rect">
            <a:avLst/>
          </a:prstGeom>
          <a:noFill/>
        </p:spPr>
      </p:pic>
      <p:pic>
        <p:nvPicPr>
          <p:cNvPr id="18" name="Picture 8" descr="http://www.cutecolors.com/321/anibears/cutecolorsanibear2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00" y="4038600"/>
            <a:ext cx="590550" cy="666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-76200" y="7620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Oliver " pitchFamily="2" charset="0"/>
              </a:rPr>
              <a:t>TRÖÔØNG THCS BOÂNG SAO A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NI-Oliver 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8601" y="0"/>
            <a:ext cx="5809084" cy="1066799"/>
            <a:chOff x="228601" y="0"/>
            <a:chExt cx="5809084" cy="1066799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 flipV="1">
              <a:off x="1066800" y="181704"/>
              <a:ext cx="4970885" cy="427895"/>
              <a:chOff x="2290" y="3030"/>
              <a:chExt cx="1832" cy="408"/>
            </a:xfrm>
          </p:grpSpPr>
          <p:sp>
            <p:nvSpPr>
              <p:cNvPr id="21" name="Freeform 8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84"/>
            <p:cNvSpPr txBox="1">
              <a:spLocks noChangeArrowheads="1"/>
            </p:cNvSpPr>
            <p:nvPr/>
          </p:nvSpPr>
          <p:spPr bwMode="gray">
            <a:xfrm>
              <a:off x="1219200" y="181704"/>
              <a:ext cx="48022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2060"/>
                  </a:solidFill>
                  <a:latin typeface="VNI-Cooper" pitchFamily="2" charset="0"/>
                </a:rPr>
                <a:t>KEÅ VEÀ MOÄT CHUYEÁN VEÀ QUEÂ</a:t>
              </a:r>
              <a:endParaRPr lang="en-US" sz="2000" b="1" dirty="0">
                <a:solidFill>
                  <a:srgbClr val="002060"/>
                </a:solidFill>
                <a:latin typeface="VNI-Cooper" pitchFamily="2" charset="0"/>
              </a:endParaRPr>
            </a:p>
          </p:txBody>
        </p:sp>
        <p:grpSp>
          <p:nvGrpSpPr>
            <p:cNvPr id="4" name="Group 7"/>
            <p:cNvGrpSpPr/>
            <p:nvPr/>
          </p:nvGrpSpPr>
          <p:grpSpPr>
            <a:xfrm>
              <a:off x="228601" y="0"/>
              <a:ext cx="1066799" cy="1066799"/>
              <a:chOff x="533400" y="1066800"/>
              <a:chExt cx="1439863" cy="1454151"/>
            </a:xfrm>
          </p:grpSpPr>
          <p:grpSp>
            <p:nvGrpSpPr>
              <p:cNvPr id="5" name="Group 97"/>
              <p:cNvGrpSpPr/>
              <p:nvPr/>
            </p:nvGrpSpPr>
            <p:grpSpPr>
              <a:xfrm>
                <a:off x="533400" y="1066800"/>
                <a:ext cx="1439863" cy="1454151"/>
                <a:chOff x="2362200" y="1281112"/>
                <a:chExt cx="1439863" cy="1454151"/>
              </a:xfrm>
            </p:grpSpPr>
            <p:sp>
              <p:nvSpPr>
                <p:cNvPr id="11" name="Oval 85"/>
                <p:cNvSpPr>
                  <a:spLocks noChangeArrowheads="1"/>
                </p:cNvSpPr>
                <p:nvPr/>
              </p:nvSpPr>
              <p:spPr bwMode="gray">
                <a:xfrm>
                  <a:off x="2362200" y="1281112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86"/>
                <p:cNvSpPr>
                  <a:spLocks noChangeArrowheads="1"/>
                </p:cNvSpPr>
                <p:nvPr/>
              </p:nvSpPr>
              <p:spPr bwMode="gray">
                <a:xfrm>
                  <a:off x="2362200" y="1295400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87"/>
                <p:cNvSpPr>
                  <a:spLocks noChangeArrowheads="1"/>
                </p:cNvSpPr>
                <p:nvPr/>
              </p:nvSpPr>
              <p:spPr bwMode="gray">
                <a:xfrm>
                  <a:off x="2438400" y="1371600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88"/>
                <p:cNvSpPr>
                  <a:spLocks noChangeArrowheads="1"/>
                </p:cNvSpPr>
                <p:nvPr/>
              </p:nvSpPr>
              <p:spPr bwMode="gray">
                <a:xfrm>
                  <a:off x="2438400" y="1376362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6667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89"/>
                <p:cNvSpPr>
                  <a:spLocks noChangeArrowheads="1"/>
                </p:cNvSpPr>
                <p:nvPr/>
              </p:nvSpPr>
              <p:spPr bwMode="gray">
                <a:xfrm>
                  <a:off x="2514600" y="1447800"/>
                  <a:ext cx="1125538" cy="11255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882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90"/>
                <p:cNvGrpSpPr>
                  <a:grpSpLocks/>
                </p:cNvGrpSpPr>
                <p:nvPr/>
              </p:nvGrpSpPr>
              <p:grpSpPr bwMode="auto">
                <a:xfrm>
                  <a:off x="2524125" y="1450975"/>
                  <a:ext cx="1090613" cy="1106488"/>
                  <a:chOff x="4166" y="1706"/>
                  <a:chExt cx="1252" cy="1252"/>
                </a:xfrm>
              </p:grpSpPr>
              <p:sp>
                <p:nvSpPr>
                  <p:cNvPr id="17" name="Oval 9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Oval 9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9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672073" y="1219200"/>
                <a:ext cx="1175256" cy="113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 dirty="0" smtClean="0">
                    <a:solidFill>
                      <a:srgbClr val="080808"/>
                    </a:solidFill>
                  </a:rPr>
                  <a:t>01</a:t>
                </a:r>
                <a:endParaRPr lang="en-US" sz="4800" b="1" dirty="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1143000"/>
            <a:ext cx="1905000" cy="466725"/>
            <a:chOff x="752" y="1413"/>
            <a:chExt cx="1321" cy="294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I) MỞ BÀI :</a:t>
              </a:r>
              <a:endParaRPr lang="en-US" b="1" u="sng" dirty="0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1639669"/>
            <a:ext cx="2133600" cy="466725"/>
            <a:chOff x="752" y="1413"/>
            <a:chExt cx="1321" cy="294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II) THÂN BÀI :</a:t>
              </a:r>
              <a:endParaRPr lang="en-US" b="1" u="sng" dirty="0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95051" y="2173069"/>
            <a:ext cx="4772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2.1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Tâm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trạng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vui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sướng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nôn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nao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khó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tả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...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799584" y="2554069"/>
            <a:ext cx="365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2.2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Quang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cảnh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chung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của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786989" y="2895600"/>
            <a:ext cx="3977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2.3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Gặp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mặt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thân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bạn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bè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76600"/>
            <a:ext cx="6102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Chúng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tôi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được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mọi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làng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tiếp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đón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nồng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hậu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bà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hỏi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ea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38831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- </a:t>
            </a:r>
            <a:r>
              <a:rPr lang="en-US" dirty="0" err="1">
                <a:solidFill>
                  <a:srgbClr val="002060"/>
                </a:solidFill>
              </a:rPr>
              <a:t>Sau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kẹo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cho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nít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làng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nét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mặt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lời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nói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chúng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4355068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Buổi chiều 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-1219200" y="4419600"/>
            <a:ext cx="6635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		*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sang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nhà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cũ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tụ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như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ngày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xưa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5562600" y="4694872"/>
            <a:ext cx="2362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diều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đá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banh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bắt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ốc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dế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...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nhảy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cầu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tắm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sông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đánh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trận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giả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8601" y="0"/>
            <a:ext cx="5809084" cy="1066799"/>
            <a:chOff x="228601" y="0"/>
            <a:chExt cx="5809084" cy="1066799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 flipV="1">
              <a:off x="1066800" y="181704"/>
              <a:ext cx="4970885" cy="427895"/>
              <a:chOff x="2290" y="3030"/>
              <a:chExt cx="1832" cy="408"/>
            </a:xfrm>
          </p:grpSpPr>
          <p:sp>
            <p:nvSpPr>
              <p:cNvPr id="21" name="Freeform 8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84"/>
            <p:cNvSpPr txBox="1">
              <a:spLocks noChangeArrowheads="1"/>
            </p:cNvSpPr>
            <p:nvPr/>
          </p:nvSpPr>
          <p:spPr bwMode="gray">
            <a:xfrm>
              <a:off x="1219200" y="181704"/>
              <a:ext cx="48022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2060"/>
                  </a:solidFill>
                  <a:latin typeface="VNI-Cooper" pitchFamily="2" charset="0"/>
                </a:rPr>
                <a:t>KEÅ VEÀ MOÄT CHUYEÁN VEÀ QUEÂ</a:t>
              </a:r>
              <a:endParaRPr lang="en-US" sz="2000" b="1" dirty="0">
                <a:solidFill>
                  <a:srgbClr val="002060"/>
                </a:solidFill>
                <a:latin typeface="VNI-Cooper" pitchFamily="2" charset="0"/>
              </a:endParaRPr>
            </a:p>
          </p:txBody>
        </p:sp>
        <p:grpSp>
          <p:nvGrpSpPr>
            <p:cNvPr id="4" name="Group 7"/>
            <p:cNvGrpSpPr/>
            <p:nvPr/>
          </p:nvGrpSpPr>
          <p:grpSpPr>
            <a:xfrm>
              <a:off x="228601" y="0"/>
              <a:ext cx="1066799" cy="1066799"/>
              <a:chOff x="533400" y="1066800"/>
              <a:chExt cx="1439863" cy="1454151"/>
            </a:xfrm>
          </p:grpSpPr>
          <p:grpSp>
            <p:nvGrpSpPr>
              <p:cNvPr id="5" name="Group 97"/>
              <p:cNvGrpSpPr/>
              <p:nvPr/>
            </p:nvGrpSpPr>
            <p:grpSpPr>
              <a:xfrm>
                <a:off x="533400" y="1066800"/>
                <a:ext cx="1439863" cy="1454151"/>
                <a:chOff x="2362200" y="1281112"/>
                <a:chExt cx="1439863" cy="1454151"/>
              </a:xfrm>
            </p:grpSpPr>
            <p:sp>
              <p:nvSpPr>
                <p:cNvPr id="11" name="Oval 85"/>
                <p:cNvSpPr>
                  <a:spLocks noChangeArrowheads="1"/>
                </p:cNvSpPr>
                <p:nvPr/>
              </p:nvSpPr>
              <p:spPr bwMode="gray">
                <a:xfrm>
                  <a:off x="2362200" y="1281112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86"/>
                <p:cNvSpPr>
                  <a:spLocks noChangeArrowheads="1"/>
                </p:cNvSpPr>
                <p:nvPr/>
              </p:nvSpPr>
              <p:spPr bwMode="gray">
                <a:xfrm>
                  <a:off x="2362200" y="1295400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87"/>
                <p:cNvSpPr>
                  <a:spLocks noChangeArrowheads="1"/>
                </p:cNvSpPr>
                <p:nvPr/>
              </p:nvSpPr>
              <p:spPr bwMode="gray">
                <a:xfrm>
                  <a:off x="2438400" y="1371600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88"/>
                <p:cNvSpPr>
                  <a:spLocks noChangeArrowheads="1"/>
                </p:cNvSpPr>
                <p:nvPr/>
              </p:nvSpPr>
              <p:spPr bwMode="gray">
                <a:xfrm>
                  <a:off x="2438400" y="1376362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6667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89"/>
                <p:cNvSpPr>
                  <a:spLocks noChangeArrowheads="1"/>
                </p:cNvSpPr>
                <p:nvPr/>
              </p:nvSpPr>
              <p:spPr bwMode="gray">
                <a:xfrm>
                  <a:off x="2514600" y="1447800"/>
                  <a:ext cx="1125538" cy="11255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882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90"/>
                <p:cNvGrpSpPr>
                  <a:grpSpLocks/>
                </p:cNvGrpSpPr>
                <p:nvPr/>
              </p:nvGrpSpPr>
              <p:grpSpPr bwMode="auto">
                <a:xfrm>
                  <a:off x="2524125" y="1450975"/>
                  <a:ext cx="1090613" cy="1106488"/>
                  <a:chOff x="4166" y="1706"/>
                  <a:chExt cx="1252" cy="1252"/>
                </a:xfrm>
              </p:grpSpPr>
              <p:sp>
                <p:nvSpPr>
                  <p:cNvPr id="17" name="Oval 9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Oval 9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9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672073" y="1219200"/>
                <a:ext cx="1175256" cy="113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 dirty="0" smtClean="0">
                    <a:solidFill>
                      <a:srgbClr val="080808"/>
                    </a:solidFill>
                  </a:rPr>
                  <a:t>01</a:t>
                </a:r>
                <a:endParaRPr lang="en-US" sz="4800" b="1" dirty="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1143000"/>
            <a:ext cx="1905000" cy="466725"/>
            <a:chOff x="752" y="1413"/>
            <a:chExt cx="1321" cy="294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I) MỞ BÀI :</a:t>
              </a:r>
              <a:endParaRPr lang="en-US" b="1" u="sng" dirty="0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1639669"/>
            <a:ext cx="2133600" cy="466725"/>
            <a:chOff x="752" y="1413"/>
            <a:chExt cx="1321" cy="294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II) THÂN BÀI :</a:t>
              </a:r>
              <a:endParaRPr lang="en-US" b="1" u="sng" dirty="0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95051" y="2173069"/>
            <a:ext cx="4772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2.1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Tâm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trạng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vui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sướng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nôn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nao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khó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tả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...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799584" y="2554069"/>
            <a:ext cx="365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2.2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Quang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cảnh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chung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của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786989" y="2895600"/>
            <a:ext cx="3977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2.3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Gặp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mặt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thân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bạn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bè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91496" y="3244644"/>
            <a:ext cx="3031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2.4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Thăm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phần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mộ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tổ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tiên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3581400"/>
            <a:ext cx="7741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hôm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mất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lúc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....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tuổi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Lúc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sống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rất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thương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cháu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thắp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hương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chúng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tôi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quét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dọn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nhổ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xung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quanh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48200"/>
            <a:ext cx="31536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648200"/>
            <a:ext cx="292927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16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8601" y="0"/>
            <a:ext cx="5809084" cy="1066799"/>
            <a:chOff x="228601" y="0"/>
            <a:chExt cx="5809084" cy="1066799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 flipV="1">
              <a:off x="1066800" y="181704"/>
              <a:ext cx="4970885" cy="427895"/>
              <a:chOff x="2290" y="3030"/>
              <a:chExt cx="1832" cy="408"/>
            </a:xfrm>
          </p:grpSpPr>
          <p:sp>
            <p:nvSpPr>
              <p:cNvPr id="21" name="Freeform 8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84"/>
            <p:cNvSpPr txBox="1">
              <a:spLocks noChangeArrowheads="1"/>
            </p:cNvSpPr>
            <p:nvPr/>
          </p:nvSpPr>
          <p:spPr bwMode="gray">
            <a:xfrm>
              <a:off x="1219200" y="181704"/>
              <a:ext cx="48022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2060"/>
                  </a:solidFill>
                  <a:latin typeface="VNI-Cooper" pitchFamily="2" charset="0"/>
                </a:rPr>
                <a:t>KEÅ VEÀ MOÄT CHUYEÁN VEÀ QUEÂ</a:t>
              </a:r>
              <a:endParaRPr lang="en-US" sz="2000" b="1" dirty="0">
                <a:solidFill>
                  <a:srgbClr val="002060"/>
                </a:solidFill>
                <a:latin typeface="VNI-Cooper" pitchFamily="2" charset="0"/>
              </a:endParaRPr>
            </a:p>
          </p:txBody>
        </p:sp>
        <p:grpSp>
          <p:nvGrpSpPr>
            <p:cNvPr id="4" name="Group 7"/>
            <p:cNvGrpSpPr/>
            <p:nvPr/>
          </p:nvGrpSpPr>
          <p:grpSpPr>
            <a:xfrm>
              <a:off x="228601" y="0"/>
              <a:ext cx="1066799" cy="1066799"/>
              <a:chOff x="533400" y="1066800"/>
              <a:chExt cx="1439863" cy="1454151"/>
            </a:xfrm>
          </p:grpSpPr>
          <p:grpSp>
            <p:nvGrpSpPr>
              <p:cNvPr id="5" name="Group 97"/>
              <p:cNvGrpSpPr/>
              <p:nvPr/>
            </p:nvGrpSpPr>
            <p:grpSpPr>
              <a:xfrm>
                <a:off x="533400" y="1066800"/>
                <a:ext cx="1439863" cy="1454151"/>
                <a:chOff x="2362200" y="1281112"/>
                <a:chExt cx="1439863" cy="1454151"/>
              </a:xfrm>
            </p:grpSpPr>
            <p:sp>
              <p:nvSpPr>
                <p:cNvPr id="11" name="Oval 85"/>
                <p:cNvSpPr>
                  <a:spLocks noChangeArrowheads="1"/>
                </p:cNvSpPr>
                <p:nvPr/>
              </p:nvSpPr>
              <p:spPr bwMode="gray">
                <a:xfrm>
                  <a:off x="2362200" y="1281112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86"/>
                <p:cNvSpPr>
                  <a:spLocks noChangeArrowheads="1"/>
                </p:cNvSpPr>
                <p:nvPr/>
              </p:nvSpPr>
              <p:spPr bwMode="gray">
                <a:xfrm>
                  <a:off x="2362200" y="1295400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87"/>
                <p:cNvSpPr>
                  <a:spLocks noChangeArrowheads="1"/>
                </p:cNvSpPr>
                <p:nvPr/>
              </p:nvSpPr>
              <p:spPr bwMode="gray">
                <a:xfrm>
                  <a:off x="2438400" y="1371600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88"/>
                <p:cNvSpPr>
                  <a:spLocks noChangeArrowheads="1"/>
                </p:cNvSpPr>
                <p:nvPr/>
              </p:nvSpPr>
              <p:spPr bwMode="gray">
                <a:xfrm>
                  <a:off x="2438400" y="1376362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6667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89"/>
                <p:cNvSpPr>
                  <a:spLocks noChangeArrowheads="1"/>
                </p:cNvSpPr>
                <p:nvPr/>
              </p:nvSpPr>
              <p:spPr bwMode="gray">
                <a:xfrm>
                  <a:off x="2514600" y="1447800"/>
                  <a:ext cx="1125538" cy="11255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882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90"/>
                <p:cNvGrpSpPr>
                  <a:grpSpLocks/>
                </p:cNvGrpSpPr>
                <p:nvPr/>
              </p:nvGrpSpPr>
              <p:grpSpPr bwMode="auto">
                <a:xfrm>
                  <a:off x="2524125" y="1450975"/>
                  <a:ext cx="1090613" cy="1106488"/>
                  <a:chOff x="4166" y="1706"/>
                  <a:chExt cx="1252" cy="1252"/>
                </a:xfrm>
              </p:grpSpPr>
              <p:sp>
                <p:nvSpPr>
                  <p:cNvPr id="17" name="Oval 9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Oval 9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9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672073" y="1219200"/>
                <a:ext cx="1175256" cy="113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 dirty="0" smtClean="0">
                    <a:solidFill>
                      <a:srgbClr val="080808"/>
                    </a:solidFill>
                  </a:rPr>
                  <a:t>01</a:t>
                </a:r>
                <a:endParaRPr lang="en-US" sz="4800" b="1" dirty="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1143000"/>
            <a:ext cx="1905000" cy="466725"/>
            <a:chOff x="752" y="1413"/>
            <a:chExt cx="1321" cy="294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I) MỞ BÀI :</a:t>
              </a:r>
              <a:endParaRPr lang="en-US" b="1" u="sng" dirty="0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1639669"/>
            <a:ext cx="2133600" cy="466725"/>
            <a:chOff x="752" y="1413"/>
            <a:chExt cx="1321" cy="294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II) THÂN BÀI :</a:t>
              </a:r>
              <a:endParaRPr lang="en-US" b="1" u="sng" dirty="0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95051" y="2173069"/>
            <a:ext cx="4772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2.1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Tâm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trạng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vui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sướng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nôn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nao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khó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tả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...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799584" y="2554069"/>
            <a:ext cx="365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2.2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Quang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cảnh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chung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của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786989" y="2895600"/>
            <a:ext cx="3977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2.3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Gặp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mặt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thân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bạn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bè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91496" y="3244644"/>
            <a:ext cx="3031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2.4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Thăm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phần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mộ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tổ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tiên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791496" y="3581400"/>
            <a:ext cx="3422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2.5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Dưới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mái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nhà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thân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3962400"/>
            <a:ext cx="49135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Chúng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tôi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quây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quần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bữa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cơm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đình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		*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ấm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cúng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		*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Một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số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viên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kể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chuyện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116" y="1676400"/>
            <a:ext cx="315365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114800"/>
            <a:ext cx="3152775" cy="23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37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8601" y="0"/>
            <a:ext cx="5809084" cy="1066799"/>
            <a:chOff x="228601" y="0"/>
            <a:chExt cx="5809084" cy="1066799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 flipV="1">
              <a:off x="1066800" y="181704"/>
              <a:ext cx="4970885" cy="427895"/>
              <a:chOff x="2290" y="3030"/>
              <a:chExt cx="1832" cy="408"/>
            </a:xfrm>
          </p:grpSpPr>
          <p:sp>
            <p:nvSpPr>
              <p:cNvPr id="21" name="Freeform 8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84"/>
            <p:cNvSpPr txBox="1">
              <a:spLocks noChangeArrowheads="1"/>
            </p:cNvSpPr>
            <p:nvPr/>
          </p:nvSpPr>
          <p:spPr bwMode="gray">
            <a:xfrm>
              <a:off x="1219200" y="181704"/>
              <a:ext cx="48022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2060"/>
                  </a:solidFill>
                  <a:latin typeface="VNI-Cooper" pitchFamily="2" charset="0"/>
                </a:rPr>
                <a:t>KEÅ VEÀ MOÄT CHUYEÁN VEÀ QUEÂ</a:t>
              </a:r>
              <a:endParaRPr lang="en-US" sz="2000" b="1" dirty="0">
                <a:solidFill>
                  <a:srgbClr val="002060"/>
                </a:solidFill>
                <a:latin typeface="VNI-Cooper" pitchFamily="2" charset="0"/>
              </a:endParaRPr>
            </a:p>
          </p:txBody>
        </p:sp>
        <p:grpSp>
          <p:nvGrpSpPr>
            <p:cNvPr id="4" name="Group 7"/>
            <p:cNvGrpSpPr/>
            <p:nvPr/>
          </p:nvGrpSpPr>
          <p:grpSpPr>
            <a:xfrm>
              <a:off x="228601" y="0"/>
              <a:ext cx="1066799" cy="1066799"/>
              <a:chOff x="533400" y="1066800"/>
              <a:chExt cx="1439863" cy="1454151"/>
            </a:xfrm>
          </p:grpSpPr>
          <p:grpSp>
            <p:nvGrpSpPr>
              <p:cNvPr id="5" name="Group 97"/>
              <p:cNvGrpSpPr/>
              <p:nvPr/>
            </p:nvGrpSpPr>
            <p:grpSpPr>
              <a:xfrm>
                <a:off x="533400" y="1066800"/>
                <a:ext cx="1439863" cy="1454151"/>
                <a:chOff x="2362200" y="1281112"/>
                <a:chExt cx="1439863" cy="1454151"/>
              </a:xfrm>
            </p:grpSpPr>
            <p:sp>
              <p:nvSpPr>
                <p:cNvPr id="11" name="Oval 85"/>
                <p:cNvSpPr>
                  <a:spLocks noChangeArrowheads="1"/>
                </p:cNvSpPr>
                <p:nvPr/>
              </p:nvSpPr>
              <p:spPr bwMode="gray">
                <a:xfrm>
                  <a:off x="2362200" y="1281112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86"/>
                <p:cNvSpPr>
                  <a:spLocks noChangeArrowheads="1"/>
                </p:cNvSpPr>
                <p:nvPr/>
              </p:nvSpPr>
              <p:spPr bwMode="gray">
                <a:xfrm>
                  <a:off x="2362200" y="1295400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87"/>
                <p:cNvSpPr>
                  <a:spLocks noChangeArrowheads="1"/>
                </p:cNvSpPr>
                <p:nvPr/>
              </p:nvSpPr>
              <p:spPr bwMode="gray">
                <a:xfrm>
                  <a:off x="2438400" y="1371600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88"/>
                <p:cNvSpPr>
                  <a:spLocks noChangeArrowheads="1"/>
                </p:cNvSpPr>
                <p:nvPr/>
              </p:nvSpPr>
              <p:spPr bwMode="gray">
                <a:xfrm>
                  <a:off x="2438400" y="1376362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6667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89"/>
                <p:cNvSpPr>
                  <a:spLocks noChangeArrowheads="1"/>
                </p:cNvSpPr>
                <p:nvPr/>
              </p:nvSpPr>
              <p:spPr bwMode="gray">
                <a:xfrm>
                  <a:off x="2514600" y="1447800"/>
                  <a:ext cx="1125538" cy="11255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882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90"/>
                <p:cNvGrpSpPr>
                  <a:grpSpLocks/>
                </p:cNvGrpSpPr>
                <p:nvPr/>
              </p:nvGrpSpPr>
              <p:grpSpPr bwMode="auto">
                <a:xfrm>
                  <a:off x="2524125" y="1450975"/>
                  <a:ext cx="1090613" cy="1106488"/>
                  <a:chOff x="4166" y="1706"/>
                  <a:chExt cx="1252" cy="1252"/>
                </a:xfrm>
              </p:grpSpPr>
              <p:sp>
                <p:nvSpPr>
                  <p:cNvPr id="17" name="Oval 9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Oval 9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9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672073" y="1219200"/>
                <a:ext cx="1175256" cy="113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 dirty="0" smtClean="0">
                    <a:solidFill>
                      <a:srgbClr val="080808"/>
                    </a:solidFill>
                  </a:rPr>
                  <a:t>01</a:t>
                </a:r>
                <a:endParaRPr lang="en-US" sz="4800" b="1" dirty="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1143000"/>
            <a:ext cx="1905000" cy="466725"/>
            <a:chOff x="752" y="1413"/>
            <a:chExt cx="1321" cy="294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I) MỞ BÀI :</a:t>
              </a:r>
              <a:endParaRPr lang="en-US" b="1" u="sng" dirty="0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1639669"/>
            <a:ext cx="2133600" cy="466725"/>
            <a:chOff x="752" y="1413"/>
            <a:chExt cx="1321" cy="294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II) THÂN BÀI :</a:t>
              </a:r>
              <a:endParaRPr lang="en-US" b="1" u="sng" dirty="0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95051" y="2173069"/>
            <a:ext cx="4772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2.1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Tâm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trạng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vui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sướng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nôn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nao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khó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tả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...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799584" y="2554069"/>
            <a:ext cx="365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2.2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Quang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cảnh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chung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của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786989" y="2895600"/>
            <a:ext cx="3977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2.3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Gặp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mặt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thân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bạn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bè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91496" y="3244644"/>
            <a:ext cx="3031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2.4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Thăm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phần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mộ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tổ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tiên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791496" y="3581400"/>
            <a:ext cx="3422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2.5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Dưới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mái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nhà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thân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0" y="4038600"/>
            <a:ext cx="2133600" cy="466725"/>
            <a:chOff x="752" y="1413"/>
            <a:chExt cx="1321" cy="294"/>
          </a:xfrm>
        </p:grpSpPr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III) KẾT BÀI :</a:t>
              </a:r>
              <a:endParaRPr lang="en-US" b="1" u="sng" dirty="0"/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5" name="Picture 44" descr="interro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851297" cy="714375"/>
          </a:xfrm>
          <a:prstGeom prst="rect">
            <a:avLst/>
          </a:prstGeom>
        </p:spPr>
      </p:pic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914400" y="5562600"/>
            <a:ext cx="7848600" cy="466725"/>
            <a:chOff x="752" y="1413"/>
            <a:chExt cx="1321" cy="294"/>
          </a:xfrm>
        </p:grpSpPr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400" b="1" dirty="0" err="1" smtClean="0"/>
                <a:t>Em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sẽ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nêu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điều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gì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cho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phần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kết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bài</a:t>
              </a:r>
              <a:r>
                <a:rPr lang="en-US" sz="2400" b="1" dirty="0" smtClean="0"/>
                <a:t> ?</a:t>
              </a:r>
              <a:endParaRPr lang="en-US" sz="2400" b="1" dirty="0"/>
            </a:p>
          </p:txBody>
        </p:sp>
        <p:sp>
          <p:nvSpPr>
            <p:cNvPr id="48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4611469"/>
            <a:ext cx="4011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Mọi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tiễn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tặng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tay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xúc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về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hương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676275"/>
            <a:ext cx="1905000" cy="466725"/>
            <a:chOff x="752" y="1413"/>
            <a:chExt cx="1321" cy="294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I) MỞ BÀI :</a:t>
              </a:r>
              <a:endParaRPr lang="en-US" b="1" u="sng" dirty="0"/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1240304"/>
            <a:ext cx="44958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Giới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thiệu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ở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đâu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?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thăm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?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Cùng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với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ai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Lý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do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về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thăm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quê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0" y="1965325"/>
            <a:ext cx="2133600" cy="1006475"/>
            <a:chOff x="752" y="1457"/>
            <a:chExt cx="1321" cy="634"/>
          </a:xfrm>
        </p:grpSpPr>
        <p:sp>
          <p:nvSpPr>
            <p:cNvPr id="10" name="AutoShape 6"/>
            <p:cNvSpPr>
              <a:spLocks noChangeArrowheads="1"/>
            </p:cNvSpPr>
            <p:nvPr/>
          </p:nvSpPr>
          <p:spPr bwMode="gray">
            <a:xfrm>
              <a:off x="752" y="1797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II) THÂN BÀI :</a:t>
              </a:r>
              <a:endParaRPr lang="en-US" b="1" u="sng" dirty="0"/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81000" y="3090446"/>
            <a:ext cx="42723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2.1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Tâm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trạng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vui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sướng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nôn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nao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khó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tả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...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81000" y="3505200"/>
            <a:ext cx="3273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2.2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Quang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cảnh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chung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của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38862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Xe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dừng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bánh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ở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đầu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chúng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hành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lý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trên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đường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dẫn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làng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1000" y="4572000"/>
            <a:ext cx="35621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2.3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Gặp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mặt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thân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bạn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bè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5018782"/>
            <a:ext cx="449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Chúng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được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mọi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trong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làng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tiếp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đón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nồng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hậu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/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bà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hỏi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thăm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138446"/>
            <a:ext cx="441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- </a:t>
            </a:r>
            <a:r>
              <a:rPr lang="en-US" sz="1600" dirty="0" err="1" smtClean="0">
                <a:solidFill>
                  <a:srgbClr val="002060"/>
                </a:solidFill>
              </a:rPr>
              <a:t>Mẹ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lấy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bánh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kẹo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chia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cho</a:t>
            </a:r>
            <a:r>
              <a:rPr lang="en-US" sz="1600" dirty="0">
                <a:solidFill>
                  <a:srgbClr val="002060"/>
                </a:solidFill>
              </a:rPr>
              <a:t> con </a:t>
            </a:r>
            <a:r>
              <a:rPr lang="en-US" sz="1600" dirty="0" err="1">
                <a:solidFill>
                  <a:srgbClr val="002060"/>
                </a:solidFill>
              </a:rPr>
              <a:t>nít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trong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làng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572000" y="76200"/>
            <a:ext cx="1382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Buổi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chiều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648200" y="838200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diều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	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đá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banh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bắt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cua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ốc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dế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...	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nhảy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cầu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tắm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sông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đánh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trận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giả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4572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*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sang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nhà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bạn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cũ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tụ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tập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như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ngày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xưa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ea typeface="Calibri" pitchFamily="34" charset="0"/>
              </a:rPr>
              <a:t>.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900986" y="1752600"/>
            <a:ext cx="27190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2.4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Thăm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phần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mộ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tổ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tiên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572000" y="2410361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lúc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....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tuổi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Lúc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sống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rất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thương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cháu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thắp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hương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chúng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quét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dọn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+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nhổ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cỏ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xung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quanh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572000" y="2133600"/>
            <a:ext cx="41376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Sáng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hôm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sau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thăm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mộ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cố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1181099" y="3390900"/>
            <a:ext cx="6858000" cy="762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953000" y="3886200"/>
            <a:ext cx="30700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2.5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Dưới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mái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nhà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thân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572000" y="4198203"/>
            <a:ext cx="43941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Chúng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tôi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quây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quần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bên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bữa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cơm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đình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		*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Không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khí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ấm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cúng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		*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Một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số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thành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viên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kể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chuyện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4648200" y="5257800"/>
            <a:ext cx="2133600" cy="466725"/>
            <a:chOff x="752" y="1413"/>
            <a:chExt cx="1321" cy="294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III) KẾT BÀI :</a:t>
              </a:r>
              <a:endParaRPr lang="en-US" b="1" u="sng" dirty="0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4636180" y="5791200"/>
            <a:ext cx="3593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Mọi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tiễn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tặng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chia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tay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6987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xúc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về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sz="16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hương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grpSp>
        <p:nvGrpSpPr>
          <p:cNvPr id="34" name="Group 4"/>
          <p:cNvGrpSpPr/>
          <p:nvPr/>
        </p:nvGrpSpPr>
        <p:grpSpPr>
          <a:xfrm>
            <a:off x="381001" y="0"/>
            <a:ext cx="3657599" cy="609600"/>
            <a:chOff x="228601" y="0"/>
            <a:chExt cx="5809084" cy="1066799"/>
          </a:xfrm>
        </p:grpSpPr>
        <p:grpSp>
          <p:nvGrpSpPr>
            <p:cNvPr id="35" name="Group 80"/>
            <p:cNvGrpSpPr>
              <a:grpSpLocks/>
            </p:cNvGrpSpPr>
            <p:nvPr/>
          </p:nvGrpSpPr>
          <p:grpSpPr bwMode="auto">
            <a:xfrm flipV="1">
              <a:off x="1066800" y="181704"/>
              <a:ext cx="4970885" cy="427895"/>
              <a:chOff x="2290" y="3030"/>
              <a:chExt cx="1832" cy="408"/>
            </a:xfrm>
          </p:grpSpPr>
          <p:sp>
            <p:nvSpPr>
              <p:cNvPr id="50" name="Freeform 8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 Box 84"/>
            <p:cNvSpPr txBox="1">
              <a:spLocks noChangeArrowheads="1"/>
            </p:cNvSpPr>
            <p:nvPr/>
          </p:nvSpPr>
          <p:spPr bwMode="gray">
            <a:xfrm>
              <a:off x="1219200" y="181704"/>
              <a:ext cx="4802217" cy="48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200" b="1" dirty="0" smtClean="0">
                  <a:solidFill>
                    <a:srgbClr val="002060"/>
                  </a:solidFill>
                  <a:latin typeface="VNI-Cooper" pitchFamily="2" charset="0"/>
                </a:rPr>
                <a:t>KEÅ VEÀ MOÄT CHUYEÁN VEÀ QUEÂ</a:t>
              </a:r>
              <a:endParaRPr lang="en-US" sz="1200" b="1" dirty="0">
                <a:solidFill>
                  <a:srgbClr val="002060"/>
                </a:solidFill>
                <a:latin typeface="VNI-Cooper" pitchFamily="2" charset="0"/>
              </a:endParaRPr>
            </a:p>
          </p:txBody>
        </p:sp>
        <p:grpSp>
          <p:nvGrpSpPr>
            <p:cNvPr id="37" name="Group 7"/>
            <p:cNvGrpSpPr/>
            <p:nvPr/>
          </p:nvGrpSpPr>
          <p:grpSpPr>
            <a:xfrm>
              <a:off x="228601" y="0"/>
              <a:ext cx="1066798" cy="1066799"/>
              <a:chOff x="533400" y="1066800"/>
              <a:chExt cx="1439863" cy="1454151"/>
            </a:xfrm>
          </p:grpSpPr>
          <p:grpSp>
            <p:nvGrpSpPr>
              <p:cNvPr id="38" name="Group 97"/>
              <p:cNvGrpSpPr/>
              <p:nvPr/>
            </p:nvGrpSpPr>
            <p:grpSpPr>
              <a:xfrm>
                <a:off x="533400" y="1066800"/>
                <a:ext cx="1439863" cy="1454151"/>
                <a:chOff x="2362200" y="1281112"/>
                <a:chExt cx="1439863" cy="1454151"/>
              </a:xfrm>
            </p:grpSpPr>
            <p:sp>
              <p:nvSpPr>
                <p:cNvPr id="40" name="Oval 85"/>
                <p:cNvSpPr>
                  <a:spLocks noChangeArrowheads="1"/>
                </p:cNvSpPr>
                <p:nvPr/>
              </p:nvSpPr>
              <p:spPr bwMode="gray">
                <a:xfrm>
                  <a:off x="2362200" y="1281112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al 86"/>
                <p:cNvSpPr>
                  <a:spLocks noChangeArrowheads="1"/>
                </p:cNvSpPr>
                <p:nvPr/>
              </p:nvSpPr>
              <p:spPr bwMode="gray">
                <a:xfrm>
                  <a:off x="2362200" y="1295400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al 87"/>
                <p:cNvSpPr>
                  <a:spLocks noChangeArrowheads="1"/>
                </p:cNvSpPr>
                <p:nvPr/>
              </p:nvSpPr>
              <p:spPr bwMode="gray">
                <a:xfrm>
                  <a:off x="2438400" y="1371600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88"/>
                <p:cNvSpPr>
                  <a:spLocks noChangeArrowheads="1"/>
                </p:cNvSpPr>
                <p:nvPr/>
              </p:nvSpPr>
              <p:spPr bwMode="gray">
                <a:xfrm>
                  <a:off x="2438400" y="1376362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6667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al 89"/>
                <p:cNvSpPr>
                  <a:spLocks noChangeArrowheads="1"/>
                </p:cNvSpPr>
                <p:nvPr/>
              </p:nvSpPr>
              <p:spPr bwMode="gray">
                <a:xfrm>
                  <a:off x="2514600" y="1447800"/>
                  <a:ext cx="1125538" cy="11255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882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45" name="Group 90"/>
                <p:cNvGrpSpPr>
                  <a:grpSpLocks/>
                </p:cNvGrpSpPr>
                <p:nvPr/>
              </p:nvGrpSpPr>
              <p:grpSpPr bwMode="auto">
                <a:xfrm>
                  <a:off x="2524125" y="1450975"/>
                  <a:ext cx="1090613" cy="1106488"/>
                  <a:chOff x="4166" y="1706"/>
                  <a:chExt cx="1252" cy="1252"/>
                </a:xfrm>
              </p:grpSpPr>
              <p:sp>
                <p:nvSpPr>
                  <p:cNvPr id="46" name="Oval 9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Oval 9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Oval 9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" name="Text Box 25"/>
              <p:cNvSpPr txBox="1">
                <a:spLocks noChangeArrowheads="1"/>
              </p:cNvSpPr>
              <p:nvPr/>
            </p:nvSpPr>
            <p:spPr bwMode="auto">
              <a:xfrm>
                <a:off x="672074" y="1219200"/>
                <a:ext cx="1254919" cy="1248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b="1" dirty="0" smtClean="0">
                    <a:solidFill>
                      <a:srgbClr val="080808"/>
                    </a:solidFill>
                  </a:rPr>
                  <a:t>01</a:t>
                </a:r>
                <a:endParaRPr lang="en-US" sz="4800" b="1" dirty="0">
                  <a:solidFill>
                    <a:srgbClr val="080808"/>
                  </a:solidFill>
                </a:endParaRPr>
              </a:p>
            </p:txBody>
          </p:sp>
        </p:grpSp>
      </p:grpSp>
      <p:sp>
        <p:nvSpPr>
          <p:cNvPr id="53" name="Action Button: Information 52">
            <a:hlinkClick r:id="rId3" action="ppaction://program" highlightClick="1"/>
          </p:cNvPr>
          <p:cNvSpPr/>
          <p:nvPr/>
        </p:nvSpPr>
        <p:spPr>
          <a:xfrm>
            <a:off x="8763000" y="0"/>
            <a:ext cx="3810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67200" y="2057400"/>
            <a:ext cx="3733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000" b="1" dirty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000" b="1" u="sng" dirty="0" err="1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Veà</a:t>
            </a:r>
            <a:r>
              <a:rPr lang="en-US" sz="2000" b="1" u="sng" dirty="0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000" b="1" u="sng" dirty="0" err="1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nhaø</a:t>
            </a:r>
            <a:r>
              <a:rPr lang="en-US" sz="2000" b="1" dirty="0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 : </a:t>
            </a:r>
          </a:p>
          <a:p>
            <a:pPr algn="ctr"/>
            <a:r>
              <a:rPr lang="en-US" sz="2000" b="1" dirty="0" err="1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Vieát</a:t>
            </a:r>
            <a:r>
              <a:rPr lang="en-US" sz="2000" b="1" dirty="0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thaønh</a:t>
            </a:r>
            <a:r>
              <a:rPr lang="en-US" sz="2000" b="1" dirty="0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baøi</a:t>
            </a:r>
            <a:r>
              <a:rPr lang="en-US" sz="2000" b="1" dirty="0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vaên</a:t>
            </a:r>
            <a:r>
              <a:rPr lang="en-US" sz="2000" b="1" dirty="0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hoaøn</a:t>
            </a:r>
            <a:r>
              <a:rPr lang="en-US" sz="2000" b="1" dirty="0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 </a:t>
            </a:r>
            <a:r>
              <a:rPr lang="en-US" sz="2000" b="1" dirty="0" err="1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chænh</a:t>
            </a:r>
            <a:r>
              <a:rPr lang="en-US" sz="2000" b="1" dirty="0" smtClean="0">
                <a:solidFill>
                  <a:srgbClr val="6600CC"/>
                </a:solidFill>
                <a:latin typeface="VNI-Times" pitchFamily="2" charset="0"/>
                <a:sym typeface="Wingdings" pitchFamily="2" charset="2"/>
              </a:rPr>
              <a:t> .</a:t>
            </a:r>
            <a:endParaRPr lang="en-US" sz="2000" b="1" dirty="0">
              <a:solidFill>
                <a:srgbClr val="6600CC"/>
              </a:solidFill>
              <a:latin typeface="VNI-Times" pitchFamily="2" charset="0"/>
              <a:sym typeface="Wingdings" pitchFamily="2" charset="2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343400" y="1371600"/>
            <a:ext cx="3657600" cy="519113"/>
          </a:xfrm>
          <a:prstGeom prst="rect">
            <a:avLst/>
          </a:prstGeom>
          <a:solidFill>
            <a:srgbClr val="FFCCCC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DAËN DOØ</a:t>
            </a:r>
          </a:p>
        </p:txBody>
      </p:sp>
      <p:pic>
        <p:nvPicPr>
          <p:cNvPr id="30733" name="Picture 13" descr="dungtqteddy_bear_in_present_hg_clr_1526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1487175" cy="1143000"/>
          </a:xfrm>
          <a:prstGeom prst="rect">
            <a:avLst/>
          </a:prstGeom>
          <a:noFill/>
        </p:spPr>
      </p:pic>
      <p:pic>
        <p:nvPicPr>
          <p:cNvPr id="30736" name="Picture 16" descr="flower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733800"/>
            <a:ext cx="2133600" cy="1676400"/>
          </a:xfrm>
          <a:prstGeom prst="rect">
            <a:avLst/>
          </a:prstGeom>
          <a:noFill/>
        </p:spPr>
      </p:pic>
      <p:pic>
        <p:nvPicPr>
          <p:cNvPr id="30737" name="Picture 17" descr="luye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10200"/>
            <a:ext cx="1828800" cy="10588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514600"/>
            <a:ext cx="7543800" cy="1295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VNI-Oliver " pitchFamily="2" charset="0"/>
              </a:rPr>
              <a:t>CAÙM ÔN QUYÙ THAÀY COÂ</a:t>
            </a:r>
            <a:br>
              <a:rPr lang="en-US" sz="4000" dirty="0" smtClean="0">
                <a:solidFill>
                  <a:srgbClr val="0070C0"/>
                </a:solidFill>
                <a:latin typeface="VNI-Oliver " pitchFamily="2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VNI-Oliver " pitchFamily="2" charset="0"/>
              </a:rPr>
              <a:t>ÑEÁN VÔÙI TIEÁT HOÏC HOÂM NAY</a:t>
            </a:r>
            <a:endParaRPr lang="en-US" sz="4000" dirty="0">
              <a:solidFill>
                <a:srgbClr val="0070C0"/>
              </a:solidFill>
              <a:latin typeface="VNI-Oliver " pitchFamily="2" charset="0"/>
            </a:endParaRPr>
          </a:p>
        </p:txBody>
      </p:sp>
      <p:pic>
        <p:nvPicPr>
          <p:cNvPr id="10" name="Picture 5" descr="http://img.photobucket.com/albums/v76/lienrom/heart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1238250" cy="1714500"/>
          </a:xfrm>
          <a:prstGeom prst="rect">
            <a:avLst/>
          </a:prstGeom>
          <a:noFill/>
        </p:spPr>
      </p:pic>
      <p:pic>
        <p:nvPicPr>
          <p:cNvPr id="11" name="Picture 9" descr="http://www.cutecolors.com/321/anibears/cutecolorsanibear4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334000"/>
            <a:ext cx="581025" cy="704850"/>
          </a:xfrm>
          <a:prstGeom prst="rect">
            <a:avLst/>
          </a:prstGeom>
          <a:noFill/>
        </p:spPr>
      </p:pic>
      <p:pic>
        <p:nvPicPr>
          <p:cNvPr id="15" name="Picture 13" descr="http://www.cutecolors.com/321/anibears/cutecolorsanibear11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133600"/>
            <a:ext cx="895350" cy="933450"/>
          </a:xfrm>
          <a:prstGeom prst="rect">
            <a:avLst/>
          </a:prstGeom>
          <a:noFill/>
        </p:spPr>
      </p:pic>
      <p:pic>
        <p:nvPicPr>
          <p:cNvPr id="16" name="Picture 14" descr="http://www.cutecolors.com/321/anibears/cutecolorsanibear12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5410200"/>
            <a:ext cx="590550" cy="666750"/>
          </a:xfrm>
          <a:prstGeom prst="rect">
            <a:avLst/>
          </a:prstGeom>
          <a:noFill/>
        </p:spPr>
      </p:pic>
      <p:pic>
        <p:nvPicPr>
          <p:cNvPr id="17" name="Picture 15" descr="http://www.cutecolors.com/321/anibears/cutecolorsanibear8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1676400"/>
            <a:ext cx="561975" cy="809625"/>
          </a:xfrm>
          <a:prstGeom prst="rect">
            <a:avLst/>
          </a:prstGeom>
          <a:noFill/>
        </p:spPr>
      </p:pic>
      <p:pic>
        <p:nvPicPr>
          <p:cNvPr id="18" name="Picture 8" descr="http://www.cutecolors.com/321/anibears/cutecolorsanibear2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00" y="4038600"/>
            <a:ext cx="590550" cy="66675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-76200" y="7620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Oliver " pitchFamily="2" charset="0"/>
              </a:rPr>
              <a:t>TRÖÔØNG THCS BOÂNG SAO A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NI-Oliver 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VNI-Brush" pitchFamily="2" charset="0"/>
              </a:rPr>
              <a:t>Voõ</a:t>
            </a:r>
            <a:r>
              <a:rPr lang="en-US" sz="2000" dirty="0" smtClean="0">
                <a:latin typeface="VNI-Brush" pitchFamily="2" charset="0"/>
              </a:rPr>
              <a:t> Minh </a:t>
            </a:r>
            <a:r>
              <a:rPr lang="en-US" sz="2000" dirty="0" err="1" smtClean="0">
                <a:latin typeface="VNI-Brush" pitchFamily="2" charset="0"/>
              </a:rPr>
              <a:t>Hoaøng</a:t>
            </a:r>
            <a:r>
              <a:rPr lang="en-US" sz="2000" dirty="0" smtClean="0">
                <a:latin typeface="VNI-Brush" pitchFamily="2" charset="0"/>
              </a:rPr>
              <a:t> </a:t>
            </a:r>
            <a:r>
              <a:rPr lang="en-US" sz="2000" dirty="0" err="1" smtClean="0">
                <a:latin typeface="VNI-Brush" pitchFamily="2" charset="0"/>
              </a:rPr>
              <a:t>Anh</a:t>
            </a:r>
            <a:endParaRPr lang="en-US" sz="2000" dirty="0">
              <a:latin typeface="VNI-Bru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762000"/>
            <a:ext cx="6629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NI-Oliver " pitchFamily="2" charset="0"/>
              </a:rPr>
              <a:t>TRÖÔØNG THCS BOÂNG SAO A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NI-Oliver " pitchFamily="2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7162800" cy="1470025"/>
          </a:xfrm>
        </p:spPr>
        <p:txBody>
          <a:bodyPr/>
          <a:lstStyle/>
          <a:p>
            <a:pPr algn="ctr"/>
            <a:r>
              <a:rPr lang="en-US" sz="2600" dirty="0" smtClean="0">
                <a:solidFill>
                  <a:schemeClr val="tx2"/>
                </a:solidFill>
                <a:latin typeface="VNI-StageCoach" pitchFamily="2" charset="0"/>
              </a:rPr>
              <a:t>TIEÁT 41 :</a:t>
            </a:r>
            <a:r>
              <a:rPr lang="en-US" sz="2600" dirty="0">
                <a:solidFill>
                  <a:schemeClr val="tx2"/>
                </a:solidFill>
                <a:latin typeface="VNI-StageCoach" pitchFamily="2" charset="0"/>
              </a:rPr>
              <a:t/>
            </a:r>
            <a:br>
              <a:rPr lang="en-US" sz="2600" dirty="0">
                <a:solidFill>
                  <a:schemeClr val="tx2"/>
                </a:solidFill>
                <a:latin typeface="VNI-StageCoach" pitchFamily="2" charset="0"/>
              </a:rPr>
            </a:br>
            <a:r>
              <a:rPr lang="en-US" sz="4400" dirty="0" smtClean="0">
                <a:latin typeface="VNI-Peignot" pitchFamily="2" charset="0"/>
              </a:rPr>
              <a:t>LUYEÄN NOÙI KEÅ CHUYEÄN</a:t>
            </a:r>
            <a:endParaRPr lang="en-US" sz="5400" dirty="0">
              <a:latin typeface="VNI-Peignot" pitchFamily="2" charset="0"/>
            </a:endParaRPr>
          </a:p>
        </p:txBody>
      </p:sp>
      <p:pic>
        <p:nvPicPr>
          <p:cNvPr id="10" name="Picture 9" descr="NV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724400"/>
            <a:ext cx="2190750" cy="13795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3124200" cy="868363"/>
          </a:xfrm>
        </p:spPr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VNI-Oliver " pitchFamily="2" charset="0"/>
              </a:rPr>
              <a:t>YEÂU CAÀU</a:t>
            </a:r>
            <a:endParaRPr lang="en-US" b="0" dirty="0">
              <a:solidFill>
                <a:srgbClr val="FF0000"/>
              </a:solidFill>
              <a:latin typeface="VNI-Oliver " pitchFamily="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17688"/>
            <a:ext cx="7467600" cy="3429000"/>
          </a:xfrm>
        </p:spPr>
        <p:txBody>
          <a:bodyPr/>
          <a:lstStyle/>
          <a:p>
            <a:pPr>
              <a:buSzPct val="9000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VNI-StageCoach" pitchFamily="2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VNI-StageCoach" pitchFamily="2" charset="0"/>
              </a:rPr>
              <a:t>Caùch</a:t>
            </a:r>
            <a:r>
              <a:rPr lang="en-US" sz="2800" b="1" dirty="0" smtClean="0">
                <a:solidFill>
                  <a:srgbClr val="0070C0"/>
                </a:solidFill>
                <a:latin typeface="VNI-StageCoach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VNI-StageCoach" pitchFamily="2" charset="0"/>
              </a:rPr>
              <a:t>noùi</a:t>
            </a:r>
            <a:r>
              <a:rPr lang="en-US" sz="2800" b="1" dirty="0" smtClean="0">
                <a:solidFill>
                  <a:srgbClr val="0070C0"/>
                </a:solidFill>
                <a:latin typeface="VNI-StageCoach" pitchFamily="2" charset="0"/>
              </a:rPr>
              <a:t> : </a:t>
            </a:r>
          </a:p>
          <a:p>
            <a:pPr algn="ctr">
              <a:buSzPct val="90000"/>
              <a:buNone/>
            </a:pPr>
            <a:r>
              <a:rPr lang="en-US" sz="2800" dirty="0" err="1" smtClean="0">
                <a:latin typeface="VNI-StageCoach" pitchFamily="2" charset="0"/>
              </a:rPr>
              <a:t>roõ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raøng</a:t>
            </a:r>
            <a:r>
              <a:rPr lang="en-US" sz="2800" dirty="0" smtClean="0">
                <a:latin typeface="VNI-StageCoach" pitchFamily="2" charset="0"/>
              </a:rPr>
              <a:t>, </a:t>
            </a:r>
            <a:r>
              <a:rPr lang="en-US" sz="2800" dirty="0" err="1" smtClean="0">
                <a:latin typeface="VNI-StageCoach" pitchFamily="2" charset="0"/>
              </a:rPr>
              <a:t>maïch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laïc</a:t>
            </a:r>
            <a:r>
              <a:rPr lang="en-US" sz="2800" dirty="0" smtClean="0">
                <a:latin typeface="VNI-StageCoach" pitchFamily="2" charset="0"/>
              </a:rPr>
              <a:t>, </a:t>
            </a:r>
            <a:r>
              <a:rPr lang="en-US" sz="2800" dirty="0" err="1" smtClean="0">
                <a:latin typeface="VNI-StageCoach" pitchFamily="2" charset="0"/>
              </a:rPr>
              <a:t>töï</a:t>
            </a:r>
            <a:r>
              <a:rPr lang="en-US" sz="2800" dirty="0" smtClean="0">
                <a:latin typeface="VNI-StageCoach" pitchFamily="2" charset="0"/>
              </a:rPr>
              <a:t> tin, </a:t>
            </a:r>
            <a:r>
              <a:rPr lang="en-US" sz="2800" dirty="0" err="1" smtClean="0">
                <a:latin typeface="VNI-StageCoach" pitchFamily="2" charset="0"/>
              </a:rPr>
              <a:t>truyeàn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caûm</a:t>
            </a:r>
            <a:r>
              <a:rPr lang="en-US" sz="2800" dirty="0" smtClean="0">
                <a:latin typeface="VNI-StageCoach" pitchFamily="2" charset="0"/>
              </a:rPr>
              <a:t>.</a:t>
            </a:r>
          </a:p>
          <a:p>
            <a:pPr>
              <a:buSzPct val="90000"/>
              <a:buNone/>
            </a:pPr>
            <a:endParaRPr lang="en-US" sz="2800" dirty="0" smtClean="0">
              <a:latin typeface="VNI-StageCoach" pitchFamily="2" charset="0"/>
            </a:endParaRPr>
          </a:p>
          <a:p>
            <a:pPr>
              <a:buSzPct val="90000"/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VNI-StageCoach" pitchFamily="2" charset="0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VNI-StageCoach" pitchFamily="2" charset="0"/>
              </a:rPr>
              <a:t>Noäi</a:t>
            </a:r>
            <a:r>
              <a:rPr lang="en-US" sz="2800" b="1" dirty="0" smtClean="0">
                <a:solidFill>
                  <a:srgbClr val="0070C0"/>
                </a:solidFill>
                <a:latin typeface="VNI-StageCoach" pitchFamily="2" charset="0"/>
              </a:rPr>
              <a:t> dung : </a:t>
            </a:r>
          </a:p>
          <a:p>
            <a:pPr algn="ctr">
              <a:buSzPct val="90000"/>
              <a:buNone/>
            </a:pPr>
            <a:r>
              <a:rPr lang="en-US" sz="2800" dirty="0" err="1" smtClean="0">
                <a:latin typeface="VNI-StageCoach" pitchFamily="2" charset="0"/>
              </a:rPr>
              <a:t>baøi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noùi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phaûi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saùt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vôùi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yeâu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caàu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cuûa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ñeà</a:t>
            </a:r>
            <a:r>
              <a:rPr lang="en-US" sz="2800" dirty="0" smtClean="0">
                <a:latin typeface="VNI-StageCoach" pitchFamily="2" charset="0"/>
              </a:rPr>
              <a:t>, </a:t>
            </a:r>
          </a:p>
          <a:p>
            <a:pPr algn="ctr">
              <a:buSzPct val="90000"/>
              <a:buNone/>
            </a:pPr>
            <a:r>
              <a:rPr lang="en-US" sz="2800" dirty="0" err="1" smtClean="0">
                <a:latin typeface="VNI-StageCoach" pitchFamily="2" charset="0"/>
              </a:rPr>
              <a:t>phuø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hôïp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daøn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baøi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ñaõ</a:t>
            </a:r>
            <a:r>
              <a:rPr lang="en-US" sz="2800" dirty="0" smtClean="0">
                <a:latin typeface="VNI-StageCoach" pitchFamily="2" charset="0"/>
              </a:rPr>
              <a:t> </a:t>
            </a:r>
            <a:r>
              <a:rPr lang="en-US" sz="2800" dirty="0" err="1" smtClean="0">
                <a:latin typeface="VNI-StageCoach" pitchFamily="2" charset="0"/>
              </a:rPr>
              <a:t>neâu</a:t>
            </a:r>
            <a:r>
              <a:rPr lang="en-US" sz="2800" dirty="0">
                <a:latin typeface="VNI-StageCoach" pitchFamily="2" charset="0"/>
              </a:rPr>
              <a:t>.</a:t>
            </a:r>
          </a:p>
        </p:txBody>
      </p:sp>
      <p:pic>
        <p:nvPicPr>
          <p:cNvPr id="9" name="Picture 20" descr="luy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1200"/>
            <a:ext cx="1752600" cy="869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 rot="5400000">
            <a:off x="-2209801" y="3733801"/>
            <a:ext cx="5410201" cy="76200"/>
            <a:chOff x="0" y="1824"/>
            <a:chExt cx="5760" cy="90"/>
          </a:xfrm>
        </p:grpSpPr>
        <p:sp>
          <p:nvSpPr>
            <p:cNvPr id="13315" name="Rectangle 3"/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5F5F5F">
                    <a:gamma/>
                    <a:tint val="45490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" name="Rectangle 4"/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tint val="30196"/>
                    <a:invGamma/>
                  </a:srgbClr>
                </a:gs>
                <a:gs pos="100000">
                  <a:srgbClr val="808080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92" name="Group 80"/>
          <p:cNvGrpSpPr>
            <a:grpSpLocks/>
          </p:cNvGrpSpPr>
          <p:nvPr/>
        </p:nvGrpSpPr>
        <p:grpSpPr bwMode="auto">
          <a:xfrm flipV="1">
            <a:off x="1371600" y="1248505"/>
            <a:ext cx="4970885" cy="427895"/>
            <a:chOff x="2290" y="3030"/>
            <a:chExt cx="1832" cy="408"/>
          </a:xfrm>
        </p:grpSpPr>
        <p:sp>
          <p:nvSpPr>
            <p:cNvPr id="13393" name="Freeform 81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96" name="Text Box 84"/>
          <p:cNvSpPr txBox="1">
            <a:spLocks noChangeArrowheads="1"/>
          </p:cNvSpPr>
          <p:nvPr/>
        </p:nvSpPr>
        <p:spPr bwMode="gray">
          <a:xfrm>
            <a:off x="1524000" y="1248505"/>
            <a:ext cx="4802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2060"/>
                </a:solidFill>
                <a:latin typeface="VNI-Cooper" pitchFamily="2" charset="0"/>
              </a:rPr>
              <a:t>KEÅ VEÀ MOÄT CHUYEÁN VEÀ QUEÂ</a:t>
            </a:r>
            <a:endParaRPr lang="en-US" sz="2000" b="1" dirty="0">
              <a:solidFill>
                <a:srgbClr val="002060"/>
              </a:solidFill>
              <a:latin typeface="VNI-Cooper" pitchFamily="2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533401" y="1066801"/>
            <a:ext cx="1066799" cy="1066799"/>
            <a:chOff x="533400" y="1066800"/>
            <a:chExt cx="1439863" cy="1454151"/>
          </a:xfrm>
        </p:grpSpPr>
        <p:grpSp>
          <p:nvGrpSpPr>
            <p:cNvPr id="98" name="Group 97"/>
            <p:cNvGrpSpPr/>
            <p:nvPr/>
          </p:nvGrpSpPr>
          <p:grpSpPr>
            <a:xfrm>
              <a:off x="533400" y="1066800"/>
              <a:ext cx="1439863" cy="1454151"/>
              <a:chOff x="2362200" y="1281112"/>
              <a:chExt cx="1439863" cy="1454151"/>
            </a:xfrm>
          </p:grpSpPr>
          <p:sp>
            <p:nvSpPr>
              <p:cNvPr id="13397" name="Oval 85"/>
              <p:cNvSpPr>
                <a:spLocks noChangeArrowheads="1"/>
              </p:cNvSpPr>
              <p:nvPr/>
            </p:nvSpPr>
            <p:spPr bwMode="gray">
              <a:xfrm>
                <a:off x="2362200" y="1281112"/>
                <a:ext cx="1439863" cy="14398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8" name="Oval 86"/>
              <p:cNvSpPr>
                <a:spLocks noChangeArrowheads="1"/>
              </p:cNvSpPr>
              <p:nvPr/>
            </p:nvSpPr>
            <p:spPr bwMode="gray">
              <a:xfrm>
                <a:off x="2362200" y="1295400"/>
                <a:ext cx="1439863" cy="14398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99" name="Oval 87"/>
              <p:cNvSpPr>
                <a:spLocks noChangeArrowheads="1"/>
              </p:cNvSpPr>
              <p:nvPr/>
            </p:nvSpPr>
            <p:spPr bwMode="gray">
              <a:xfrm>
                <a:off x="2438400" y="1371600"/>
                <a:ext cx="1249363" cy="12509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0" name="Oval 88"/>
              <p:cNvSpPr>
                <a:spLocks noChangeArrowheads="1"/>
              </p:cNvSpPr>
              <p:nvPr/>
            </p:nvSpPr>
            <p:spPr bwMode="gray">
              <a:xfrm>
                <a:off x="2438400" y="1376362"/>
                <a:ext cx="1249363" cy="12509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6667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401" name="Oval 89"/>
              <p:cNvSpPr>
                <a:spLocks noChangeArrowheads="1"/>
              </p:cNvSpPr>
              <p:nvPr/>
            </p:nvSpPr>
            <p:spPr bwMode="gray">
              <a:xfrm>
                <a:off x="2514600" y="1447800"/>
                <a:ext cx="1125538" cy="112553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882"/>
                      <a:invGamma/>
                    </a:scheme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3402" name="Group 90"/>
              <p:cNvGrpSpPr>
                <a:grpSpLocks/>
              </p:cNvGrpSpPr>
              <p:nvPr/>
            </p:nvGrpSpPr>
            <p:grpSpPr bwMode="auto">
              <a:xfrm>
                <a:off x="2524125" y="1450975"/>
                <a:ext cx="1090613" cy="1106488"/>
                <a:chOff x="4166" y="1706"/>
                <a:chExt cx="1252" cy="1252"/>
              </a:xfrm>
            </p:grpSpPr>
            <p:sp>
              <p:nvSpPr>
                <p:cNvPr id="13403" name="Oval 9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3404" name="Oval 9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3405" name="Oval 9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3406" name="Oval 9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37" name="Text Box 25"/>
            <p:cNvSpPr txBox="1">
              <a:spLocks noChangeArrowheads="1"/>
            </p:cNvSpPr>
            <p:nvPr/>
          </p:nvSpPr>
          <p:spPr bwMode="auto">
            <a:xfrm>
              <a:off x="672073" y="1219200"/>
              <a:ext cx="1175256" cy="1132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800" b="1" dirty="0" smtClean="0">
                  <a:solidFill>
                    <a:srgbClr val="080808"/>
                  </a:solidFill>
                </a:rPr>
                <a:t>01</a:t>
              </a:r>
              <a:endParaRPr lang="en-US" sz="4800" b="1" dirty="0">
                <a:solidFill>
                  <a:srgbClr val="080808"/>
                </a:solidFill>
              </a:endParaRPr>
            </a:p>
          </p:txBody>
        </p:sp>
      </p:grpSp>
      <p:sp>
        <p:nvSpPr>
          <p:cNvPr id="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3124200" cy="868363"/>
          </a:xfrm>
        </p:spPr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VNI-Oliver " pitchFamily="2" charset="0"/>
              </a:rPr>
              <a:t>ÑEÀ BAØI</a:t>
            </a:r>
            <a:endParaRPr lang="en-US" b="0" dirty="0">
              <a:solidFill>
                <a:srgbClr val="FF0000"/>
              </a:solidFill>
              <a:latin typeface="VNI-Oliver " pitchFamily="2" charset="0"/>
            </a:endParaRPr>
          </a:p>
        </p:txBody>
      </p:sp>
      <p:grpSp>
        <p:nvGrpSpPr>
          <p:cNvPr id="101" name="Group 80"/>
          <p:cNvGrpSpPr>
            <a:grpSpLocks/>
          </p:cNvGrpSpPr>
          <p:nvPr/>
        </p:nvGrpSpPr>
        <p:grpSpPr bwMode="auto">
          <a:xfrm flipV="1">
            <a:off x="1295400" y="2362200"/>
            <a:ext cx="6248400" cy="838200"/>
            <a:chOff x="2290" y="3030"/>
            <a:chExt cx="1832" cy="408"/>
          </a:xfrm>
        </p:grpSpPr>
        <p:sp>
          <p:nvSpPr>
            <p:cNvPr id="102" name="Freeform 81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82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Text Box 84"/>
          <p:cNvSpPr txBox="1">
            <a:spLocks noChangeArrowheads="1"/>
          </p:cNvSpPr>
          <p:nvPr/>
        </p:nvSpPr>
        <p:spPr bwMode="gray">
          <a:xfrm>
            <a:off x="1524000" y="2438401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2060"/>
                </a:solidFill>
                <a:latin typeface="VNI-Cooper" pitchFamily="2" charset="0"/>
              </a:rPr>
              <a:t>KEÅ VEÀ MOÄT CUOÄC THAÊM HOÛI </a:t>
            </a:r>
          </a:p>
          <a:p>
            <a:pPr eaLnBrk="0" hangingPunct="0"/>
            <a:r>
              <a:rPr lang="en-US" sz="2000" b="1" dirty="0" smtClean="0">
                <a:solidFill>
                  <a:srgbClr val="002060"/>
                </a:solidFill>
                <a:latin typeface="VNI-Cooper" pitchFamily="2" charset="0"/>
              </a:rPr>
              <a:t>GIA ÑÌNH LIEÄT SÓ NEO ÑÔN</a:t>
            </a:r>
            <a:endParaRPr lang="en-US" sz="2000" b="1" dirty="0">
              <a:solidFill>
                <a:srgbClr val="002060"/>
              </a:solidFill>
              <a:latin typeface="VNI-Cooper" pitchFamily="2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33400" y="2286000"/>
            <a:ext cx="1066799" cy="1143000"/>
            <a:chOff x="2362200" y="1281112"/>
            <a:chExt cx="1439863" cy="1454151"/>
          </a:xfrm>
        </p:grpSpPr>
        <p:sp>
          <p:nvSpPr>
            <p:cNvPr id="106" name="Oval 85"/>
            <p:cNvSpPr>
              <a:spLocks noChangeArrowheads="1"/>
            </p:cNvSpPr>
            <p:nvPr/>
          </p:nvSpPr>
          <p:spPr bwMode="gray">
            <a:xfrm>
              <a:off x="2362200" y="1281112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Oval 86"/>
            <p:cNvSpPr>
              <a:spLocks noChangeArrowheads="1"/>
            </p:cNvSpPr>
            <p:nvPr/>
          </p:nvSpPr>
          <p:spPr bwMode="gray">
            <a:xfrm>
              <a:off x="2362200" y="1295400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8" name="Oval 87"/>
            <p:cNvSpPr>
              <a:spLocks noChangeArrowheads="1"/>
            </p:cNvSpPr>
            <p:nvPr/>
          </p:nvSpPr>
          <p:spPr bwMode="gray">
            <a:xfrm>
              <a:off x="2438400" y="1371600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9" name="Oval 88"/>
            <p:cNvSpPr>
              <a:spLocks noChangeArrowheads="1"/>
            </p:cNvSpPr>
            <p:nvPr/>
          </p:nvSpPr>
          <p:spPr bwMode="gray">
            <a:xfrm>
              <a:off x="2438400" y="1376362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0" name="Oval 89"/>
            <p:cNvSpPr>
              <a:spLocks noChangeArrowheads="1"/>
            </p:cNvSpPr>
            <p:nvPr/>
          </p:nvSpPr>
          <p:spPr bwMode="gray">
            <a:xfrm>
              <a:off x="2514600" y="1447800"/>
              <a:ext cx="1125538" cy="112553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11" name="Group 90"/>
            <p:cNvGrpSpPr>
              <a:grpSpLocks/>
            </p:cNvGrpSpPr>
            <p:nvPr/>
          </p:nvGrpSpPr>
          <p:grpSpPr bwMode="auto">
            <a:xfrm>
              <a:off x="2524125" y="1450975"/>
              <a:ext cx="1090613" cy="1106488"/>
              <a:chOff x="4166" y="1706"/>
              <a:chExt cx="1252" cy="1252"/>
            </a:xfrm>
          </p:grpSpPr>
          <p:sp>
            <p:nvSpPr>
              <p:cNvPr id="112" name="Oval 9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3" name="Oval 9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4" name="Oval 9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5" name="Oval 9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16" name="Text Box 25"/>
          <p:cNvSpPr txBox="1">
            <a:spLocks noChangeArrowheads="1"/>
          </p:cNvSpPr>
          <p:nvPr/>
        </p:nvSpPr>
        <p:spPr bwMode="auto">
          <a:xfrm>
            <a:off x="672073" y="2438399"/>
            <a:ext cx="8351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rgbClr val="080808"/>
                </a:solidFill>
              </a:rPr>
              <a:t>02</a:t>
            </a:r>
            <a:endParaRPr lang="en-US" sz="4400" b="1" dirty="0">
              <a:solidFill>
                <a:srgbClr val="080808"/>
              </a:solidFill>
            </a:endParaRPr>
          </a:p>
        </p:txBody>
      </p:sp>
      <p:grpSp>
        <p:nvGrpSpPr>
          <p:cNvPr id="117" name="Group 80"/>
          <p:cNvGrpSpPr>
            <a:grpSpLocks/>
          </p:cNvGrpSpPr>
          <p:nvPr/>
        </p:nvGrpSpPr>
        <p:grpSpPr bwMode="auto">
          <a:xfrm flipV="1">
            <a:off x="1371600" y="3763105"/>
            <a:ext cx="6172200" cy="762001"/>
            <a:chOff x="2290" y="3030"/>
            <a:chExt cx="1832" cy="408"/>
          </a:xfrm>
        </p:grpSpPr>
        <p:sp>
          <p:nvSpPr>
            <p:cNvPr id="118" name="Freeform 81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82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Text Box 84"/>
          <p:cNvSpPr txBox="1">
            <a:spLocks noChangeArrowheads="1"/>
          </p:cNvSpPr>
          <p:nvPr/>
        </p:nvSpPr>
        <p:spPr bwMode="gray">
          <a:xfrm>
            <a:off x="1600200" y="3839305"/>
            <a:ext cx="48022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2060"/>
                </a:solidFill>
                <a:latin typeface="VNI-Cooper" pitchFamily="2" charset="0"/>
              </a:rPr>
              <a:t>KEÅ VEÀ MOÄT CUOÄC ÑI THAÊM </a:t>
            </a:r>
          </a:p>
          <a:p>
            <a:pPr eaLnBrk="0" hangingPunct="0"/>
            <a:r>
              <a:rPr lang="en-US" sz="2000" b="1" dirty="0" smtClean="0">
                <a:solidFill>
                  <a:srgbClr val="002060"/>
                </a:solidFill>
                <a:latin typeface="VNI-Cooper" pitchFamily="2" charset="0"/>
              </a:rPr>
              <a:t>DI TÍCH LÒCH SÖÛ</a:t>
            </a:r>
            <a:endParaRPr lang="en-US" sz="2000" b="1" dirty="0">
              <a:solidFill>
                <a:srgbClr val="002060"/>
              </a:solidFill>
              <a:latin typeface="VNI-Cooper" pitchFamily="2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470928" y="3610706"/>
            <a:ext cx="1129271" cy="1143000"/>
            <a:chOff x="2362200" y="1281112"/>
            <a:chExt cx="1439863" cy="1454151"/>
          </a:xfrm>
        </p:grpSpPr>
        <p:sp>
          <p:nvSpPr>
            <p:cNvPr id="122" name="Oval 85"/>
            <p:cNvSpPr>
              <a:spLocks noChangeArrowheads="1"/>
            </p:cNvSpPr>
            <p:nvPr/>
          </p:nvSpPr>
          <p:spPr bwMode="gray">
            <a:xfrm>
              <a:off x="2362200" y="1281112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gray">
            <a:xfrm>
              <a:off x="2362200" y="1295400"/>
              <a:ext cx="1439863" cy="14398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gray">
            <a:xfrm>
              <a:off x="2438400" y="1371600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gray">
            <a:xfrm>
              <a:off x="2438400" y="1376362"/>
              <a:ext cx="1249363" cy="12509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gray">
            <a:xfrm>
              <a:off x="2514600" y="1447800"/>
              <a:ext cx="1125538" cy="112553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7" name="Group 90"/>
            <p:cNvGrpSpPr>
              <a:grpSpLocks/>
            </p:cNvGrpSpPr>
            <p:nvPr/>
          </p:nvGrpSpPr>
          <p:grpSpPr bwMode="auto">
            <a:xfrm>
              <a:off x="2524125" y="1450975"/>
              <a:ext cx="1090613" cy="1106488"/>
              <a:chOff x="4166" y="1706"/>
              <a:chExt cx="1252" cy="1252"/>
            </a:xfrm>
          </p:grpSpPr>
          <p:sp>
            <p:nvSpPr>
              <p:cNvPr id="128" name="Oval 9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9" name="Oval 9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0" name="Oval 9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1" name="Oval 9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32" name="Text Box 25"/>
          <p:cNvSpPr txBox="1">
            <a:spLocks noChangeArrowheads="1"/>
          </p:cNvSpPr>
          <p:nvPr/>
        </p:nvSpPr>
        <p:spPr bwMode="auto">
          <a:xfrm>
            <a:off x="609599" y="3763105"/>
            <a:ext cx="8840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800" b="1" dirty="0" smtClean="0">
                <a:solidFill>
                  <a:srgbClr val="080808"/>
                </a:solidFill>
              </a:rPr>
              <a:t>03</a:t>
            </a:r>
            <a:endParaRPr lang="en-US" sz="4800" b="1" dirty="0">
              <a:solidFill>
                <a:srgbClr val="080808"/>
              </a:solidFill>
            </a:endParaRPr>
          </a:p>
        </p:txBody>
      </p:sp>
      <p:grpSp>
        <p:nvGrpSpPr>
          <p:cNvPr id="134" name="Group 80"/>
          <p:cNvGrpSpPr>
            <a:grpSpLocks/>
          </p:cNvGrpSpPr>
          <p:nvPr/>
        </p:nvGrpSpPr>
        <p:grpSpPr bwMode="auto">
          <a:xfrm flipV="1">
            <a:off x="1353715" y="5134704"/>
            <a:ext cx="6190085" cy="427895"/>
            <a:chOff x="2290" y="3030"/>
            <a:chExt cx="1832" cy="408"/>
          </a:xfrm>
        </p:grpSpPr>
        <p:sp>
          <p:nvSpPr>
            <p:cNvPr id="135" name="Freeform 81"/>
            <p:cNvSpPr>
              <a:spLocks/>
            </p:cNvSpPr>
            <p:nvPr/>
          </p:nvSpPr>
          <p:spPr bwMode="gray">
            <a:xfrm>
              <a:off x="2290" y="3030"/>
              <a:ext cx="1832" cy="408"/>
            </a:xfrm>
            <a:custGeom>
              <a:avLst/>
              <a:gdLst/>
              <a:ahLst/>
              <a:cxnLst>
                <a:cxn ang="0">
                  <a:pos x="1832" y="32"/>
                </a:cxn>
                <a:cxn ang="0">
                  <a:pos x="1830" y="66"/>
                </a:cxn>
                <a:cxn ang="0">
                  <a:pos x="1814" y="128"/>
                </a:cxn>
                <a:cxn ang="0">
                  <a:pos x="1788" y="188"/>
                </a:cxn>
                <a:cxn ang="0">
                  <a:pos x="1754" y="240"/>
                </a:cxn>
                <a:cxn ang="0">
                  <a:pos x="1712" y="288"/>
                </a:cxn>
                <a:cxn ang="0">
                  <a:pos x="1664" y="330"/>
                </a:cxn>
                <a:cxn ang="0">
                  <a:pos x="1610" y="362"/>
                </a:cxn>
                <a:cxn ang="0">
                  <a:pos x="1550" y="388"/>
                </a:cxn>
                <a:cxn ang="0">
                  <a:pos x="1486" y="402"/>
                </a:cxn>
                <a:cxn ang="0">
                  <a:pos x="1418" y="408"/>
                </a:cxn>
                <a:cxn ang="0">
                  <a:pos x="0" y="408"/>
                </a:cxn>
                <a:cxn ang="0">
                  <a:pos x="0" y="0"/>
                </a:cxn>
                <a:cxn ang="0">
                  <a:pos x="1832" y="0"/>
                </a:cxn>
                <a:cxn ang="0">
                  <a:pos x="1832" y="32"/>
                </a:cxn>
                <a:cxn ang="0">
                  <a:pos x="1832" y="32"/>
                </a:cxn>
              </a:cxnLst>
              <a:rect l="0" t="0" r="r" b="b"/>
              <a:pathLst>
                <a:path w="1832" h="408">
                  <a:moveTo>
                    <a:pt x="1832" y="32"/>
                  </a:moveTo>
                  <a:lnTo>
                    <a:pt x="1830" y="66"/>
                  </a:lnTo>
                  <a:lnTo>
                    <a:pt x="1814" y="128"/>
                  </a:lnTo>
                  <a:lnTo>
                    <a:pt x="1788" y="188"/>
                  </a:lnTo>
                  <a:lnTo>
                    <a:pt x="1754" y="240"/>
                  </a:lnTo>
                  <a:lnTo>
                    <a:pt x="1712" y="288"/>
                  </a:lnTo>
                  <a:lnTo>
                    <a:pt x="1664" y="330"/>
                  </a:lnTo>
                  <a:lnTo>
                    <a:pt x="1610" y="362"/>
                  </a:lnTo>
                  <a:lnTo>
                    <a:pt x="1550" y="388"/>
                  </a:lnTo>
                  <a:lnTo>
                    <a:pt x="1486" y="402"/>
                  </a:lnTo>
                  <a:lnTo>
                    <a:pt x="1418" y="408"/>
                  </a:lnTo>
                  <a:lnTo>
                    <a:pt x="0" y="408"/>
                  </a:lnTo>
                  <a:lnTo>
                    <a:pt x="0" y="0"/>
                  </a:lnTo>
                  <a:lnTo>
                    <a:pt x="1832" y="0"/>
                  </a:lnTo>
                  <a:lnTo>
                    <a:pt x="1832" y="32"/>
                  </a:lnTo>
                  <a:lnTo>
                    <a:pt x="1832" y="32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82"/>
            <p:cNvSpPr>
              <a:spLocks/>
            </p:cNvSpPr>
            <p:nvPr/>
          </p:nvSpPr>
          <p:spPr bwMode="gray">
            <a:xfrm>
              <a:off x="3810" y="3058"/>
              <a:ext cx="288" cy="33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284" y="52"/>
                </a:cxn>
                <a:cxn ang="0">
                  <a:pos x="272" y="98"/>
                </a:cxn>
                <a:cxn ang="0">
                  <a:pos x="254" y="140"/>
                </a:cxn>
                <a:cxn ang="0">
                  <a:pos x="230" y="176"/>
                </a:cxn>
                <a:cxn ang="0">
                  <a:pos x="204" y="208"/>
                </a:cxn>
                <a:cxn ang="0">
                  <a:pos x="174" y="238"/>
                </a:cxn>
                <a:cxn ang="0">
                  <a:pos x="144" y="262"/>
                </a:cxn>
                <a:cxn ang="0">
                  <a:pos x="112" y="282"/>
                </a:cxn>
                <a:cxn ang="0">
                  <a:pos x="84" y="298"/>
                </a:cxn>
                <a:cxn ang="0">
                  <a:pos x="56" y="312"/>
                </a:cxn>
                <a:cxn ang="0">
                  <a:pos x="34" y="322"/>
                </a:cxn>
                <a:cxn ang="0">
                  <a:pos x="16" y="328"/>
                </a:cxn>
                <a:cxn ang="0">
                  <a:pos x="4" y="332"/>
                </a:cxn>
                <a:cxn ang="0">
                  <a:pos x="0" y="334"/>
                </a:cxn>
                <a:cxn ang="0">
                  <a:pos x="4" y="332"/>
                </a:cxn>
                <a:cxn ang="0">
                  <a:pos x="16" y="326"/>
                </a:cxn>
                <a:cxn ang="0">
                  <a:pos x="34" y="318"/>
                </a:cxn>
                <a:cxn ang="0">
                  <a:pos x="56" y="304"/>
                </a:cxn>
                <a:cxn ang="0">
                  <a:pos x="84" y="288"/>
                </a:cxn>
                <a:cxn ang="0">
                  <a:pos x="112" y="266"/>
                </a:cxn>
                <a:cxn ang="0">
                  <a:pos x="142" y="242"/>
                </a:cxn>
                <a:cxn ang="0">
                  <a:pos x="170" y="212"/>
                </a:cxn>
                <a:cxn ang="0">
                  <a:pos x="196" y="180"/>
                </a:cxn>
                <a:cxn ang="0">
                  <a:pos x="220" y="142"/>
                </a:cxn>
                <a:cxn ang="0">
                  <a:pos x="238" y="100"/>
                </a:cxn>
                <a:cxn ang="0">
                  <a:pos x="250" y="54"/>
                </a:cxn>
                <a:cxn ang="0">
                  <a:pos x="254" y="2"/>
                </a:cxn>
                <a:cxn ang="0">
                  <a:pos x="288" y="0"/>
                </a:cxn>
              </a:cxnLst>
              <a:rect l="0" t="0" r="r" b="b"/>
              <a:pathLst>
                <a:path w="288" h="334">
                  <a:moveTo>
                    <a:pt x="288" y="0"/>
                  </a:moveTo>
                  <a:lnTo>
                    <a:pt x="284" y="52"/>
                  </a:lnTo>
                  <a:lnTo>
                    <a:pt x="272" y="98"/>
                  </a:lnTo>
                  <a:lnTo>
                    <a:pt x="254" y="140"/>
                  </a:lnTo>
                  <a:lnTo>
                    <a:pt x="230" y="176"/>
                  </a:lnTo>
                  <a:lnTo>
                    <a:pt x="204" y="208"/>
                  </a:lnTo>
                  <a:lnTo>
                    <a:pt x="174" y="238"/>
                  </a:lnTo>
                  <a:lnTo>
                    <a:pt x="144" y="262"/>
                  </a:lnTo>
                  <a:lnTo>
                    <a:pt x="112" y="282"/>
                  </a:lnTo>
                  <a:lnTo>
                    <a:pt x="84" y="298"/>
                  </a:lnTo>
                  <a:lnTo>
                    <a:pt x="56" y="312"/>
                  </a:lnTo>
                  <a:lnTo>
                    <a:pt x="34" y="322"/>
                  </a:lnTo>
                  <a:lnTo>
                    <a:pt x="16" y="328"/>
                  </a:lnTo>
                  <a:lnTo>
                    <a:pt x="4" y="332"/>
                  </a:lnTo>
                  <a:lnTo>
                    <a:pt x="0" y="334"/>
                  </a:lnTo>
                  <a:lnTo>
                    <a:pt x="4" y="332"/>
                  </a:lnTo>
                  <a:lnTo>
                    <a:pt x="16" y="326"/>
                  </a:lnTo>
                  <a:lnTo>
                    <a:pt x="34" y="318"/>
                  </a:lnTo>
                  <a:lnTo>
                    <a:pt x="56" y="304"/>
                  </a:lnTo>
                  <a:lnTo>
                    <a:pt x="84" y="288"/>
                  </a:lnTo>
                  <a:lnTo>
                    <a:pt x="112" y="266"/>
                  </a:lnTo>
                  <a:lnTo>
                    <a:pt x="142" y="242"/>
                  </a:lnTo>
                  <a:lnTo>
                    <a:pt x="170" y="212"/>
                  </a:lnTo>
                  <a:lnTo>
                    <a:pt x="196" y="180"/>
                  </a:lnTo>
                  <a:lnTo>
                    <a:pt x="220" y="142"/>
                  </a:lnTo>
                  <a:lnTo>
                    <a:pt x="238" y="100"/>
                  </a:lnTo>
                  <a:lnTo>
                    <a:pt x="250" y="54"/>
                  </a:lnTo>
                  <a:lnTo>
                    <a:pt x="254" y="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" name="Text Box 84"/>
          <p:cNvSpPr txBox="1">
            <a:spLocks noChangeArrowheads="1"/>
          </p:cNvSpPr>
          <p:nvPr/>
        </p:nvSpPr>
        <p:spPr bwMode="gray">
          <a:xfrm>
            <a:off x="1524000" y="5191795"/>
            <a:ext cx="6037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002060"/>
                </a:solidFill>
                <a:latin typeface="VNI-Cooper" pitchFamily="2" charset="0"/>
              </a:rPr>
              <a:t>KEÅ VEÀ MOÄT CHUYEÁN RA THAØNH PHOÁ</a:t>
            </a:r>
            <a:endParaRPr lang="en-US" sz="2000" b="1" dirty="0">
              <a:solidFill>
                <a:srgbClr val="002060"/>
              </a:solidFill>
              <a:latin typeface="VNI-Cooper" pitchFamily="2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515516" y="4953001"/>
            <a:ext cx="1066799" cy="1066799"/>
            <a:chOff x="533400" y="1066800"/>
            <a:chExt cx="1439863" cy="1454151"/>
          </a:xfrm>
        </p:grpSpPr>
        <p:grpSp>
          <p:nvGrpSpPr>
            <p:cNvPr id="139" name="Group 138"/>
            <p:cNvGrpSpPr/>
            <p:nvPr/>
          </p:nvGrpSpPr>
          <p:grpSpPr>
            <a:xfrm>
              <a:off x="533400" y="1066800"/>
              <a:ext cx="1439863" cy="1454151"/>
              <a:chOff x="2362200" y="1281112"/>
              <a:chExt cx="1439863" cy="1454151"/>
            </a:xfrm>
          </p:grpSpPr>
          <p:sp>
            <p:nvSpPr>
              <p:cNvPr id="141" name="Oval 85"/>
              <p:cNvSpPr>
                <a:spLocks noChangeArrowheads="1"/>
              </p:cNvSpPr>
              <p:nvPr/>
            </p:nvSpPr>
            <p:spPr bwMode="gray">
              <a:xfrm>
                <a:off x="2362200" y="1281112"/>
                <a:ext cx="1439863" cy="14398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2" name="Oval 86"/>
              <p:cNvSpPr>
                <a:spLocks noChangeArrowheads="1"/>
              </p:cNvSpPr>
              <p:nvPr/>
            </p:nvSpPr>
            <p:spPr bwMode="gray">
              <a:xfrm>
                <a:off x="2362200" y="1295400"/>
                <a:ext cx="1439863" cy="14398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" name="Oval 87"/>
              <p:cNvSpPr>
                <a:spLocks noChangeArrowheads="1"/>
              </p:cNvSpPr>
              <p:nvPr/>
            </p:nvSpPr>
            <p:spPr bwMode="gray">
              <a:xfrm>
                <a:off x="2438400" y="1371600"/>
                <a:ext cx="1249363" cy="12509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Oval 88"/>
              <p:cNvSpPr>
                <a:spLocks noChangeArrowheads="1"/>
              </p:cNvSpPr>
              <p:nvPr/>
            </p:nvSpPr>
            <p:spPr bwMode="gray">
              <a:xfrm>
                <a:off x="2438400" y="1376362"/>
                <a:ext cx="1249363" cy="125095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6667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Oval 89"/>
              <p:cNvSpPr>
                <a:spLocks noChangeArrowheads="1"/>
              </p:cNvSpPr>
              <p:nvPr/>
            </p:nvSpPr>
            <p:spPr bwMode="gray">
              <a:xfrm>
                <a:off x="2514600" y="1447800"/>
                <a:ext cx="1125538" cy="112553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882"/>
                      <a:invGamma/>
                    </a:schemeClr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46" name="Group 90"/>
              <p:cNvGrpSpPr>
                <a:grpSpLocks/>
              </p:cNvGrpSpPr>
              <p:nvPr/>
            </p:nvGrpSpPr>
            <p:grpSpPr bwMode="auto">
              <a:xfrm>
                <a:off x="2524125" y="1450975"/>
                <a:ext cx="1090613" cy="1106488"/>
                <a:chOff x="4166" y="1706"/>
                <a:chExt cx="1252" cy="1252"/>
              </a:xfrm>
            </p:grpSpPr>
            <p:sp>
              <p:nvSpPr>
                <p:cNvPr id="147" name="Oval 91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2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93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94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0" name="Text Box 25"/>
            <p:cNvSpPr txBox="1">
              <a:spLocks noChangeArrowheads="1"/>
            </p:cNvSpPr>
            <p:nvPr/>
          </p:nvSpPr>
          <p:spPr bwMode="auto">
            <a:xfrm>
              <a:off x="672073" y="1219200"/>
              <a:ext cx="1175258" cy="1132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4800" b="1" dirty="0" smtClean="0">
                  <a:solidFill>
                    <a:srgbClr val="080808"/>
                  </a:solidFill>
                </a:rPr>
                <a:t>04</a:t>
              </a:r>
              <a:endParaRPr lang="en-US" sz="4800" b="1" dirty="0">
                <a:solidFill>
                  <a:srgbClr val="080808"/>
                </a:solidFill>
              </a:endParaRPr>
            </a:p>
          </p:txBody>
        </p:sp>
      </p:grpSp>
      <p:sp>
        <p:nvSpPr>
          <p:cNvPr id="151" name="Right Arrow 150"/>
          <p:cNvSpPr/>
          <p:nvPr/>
        </p:nvSpPr>
        <p:spPr>
          <a:xfrm rot="12966425">
            <a:off x="9612332" y="3221791"/>
            <a:ext cx="673716" cy="257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20" descr="luye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791200"/>
            <a:ext cx="1752600" cy="869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157 C -0.02083 0.01458 -0.01042 0.0125 -0.03125 0.01805 C -0.03854 0.0199 -0.03368 0.02037 -0.04201 0.0243 C -0.04792 0.02685 -0.05469 0.02824 -0.06076 0.03055 C -0.0717 0.03449 -0.08212 0.04051 -0.0934 0.04305 C -0.09653 0.04583 -0.1 0.04791 -0.10278 0.05138 C -0.10417 0.05347 -0.10538 0.05648 -0.10729 0.05787 C -0.11024 0.05972 -0.11667 0.0618 -0.11667 0.06203 C -0.11823 0.06319 -0.12031 0.06412 -0.12135 0.0662 C -0.12396 0.0699 -0.1276 0.0787 -0.1276 0.07893 C -0.1309 0.09699 -0.13854 0.13402 -0.14618 0.14953 C -0.15417 0.1831 -0.14722 0.22013 -0.15243 0.25416 C -0.1533 0.25995 -0.15712 0.26365 -0.15868 0.26898 C -0.16285 0.28125 -0.1651 0.28958 -0.17118 0.30023 C -0.17726 0.31041 -0.17795 0.31921 -0.18663 0.32546 C -0.19219 0.3368 -0.18663 0.32685 -0.19601 0.33796 C -0.20694 0.35115 -0.21094 0.35671 -0.22552 0.36296 C -0.23246 0.36921 -0.24114 0.375 -0.24878 0.37963 C -0.25191 0.38148 -0.25816 0.38379 -0.25816 0.38402 C -0.26632 0.3912 -0.26111 0.3875 -0.27535 0.39213 C -0.28663 0.39606 -0.29635 0.40254 -0.30799 0.40486 C -0.30937 0.40555 -0.31111 0.40601 -0.31267 0.40694 C -0.31424 0.40787 -0.31545 0.41018 -0.31719 0.41111 C -0.32569 0.41504 -0.33871 0.4162 -0.34687 0.41736 C -0.3658 0.42361 -0.38542 0.41805 -0.40434 0.42384 C -0.42135 0.42314 -0.43854 0.42338 -0.45573 0.42152 C -0.47483 0.41944 -0.49149 0.40254 -0.51007 0.39861 C -0.51892 0.39444 -0.5276 0.39213 -0.53646 0.38819 C -0.53976 0.3868 -0.54271 0.38518 -0.54583 0.38379 C -0.54739 0.3831 -0.55052 0.38194 -0.55052 0.38217 C -0.55208 0.38055 -0.55364 0.37847 -0.55521 0.37754 C -0.55729 0.37638 -0.55972 0.37685 -0.56146 0.37546 C -0.56562 0.37245 -0.5684 0.36643 -0.57239 0.36296 C -0.57535 0.36041 -0.58073 0.35856 -0.58316 0.35463 C -0.59635 0.33495 -0.60087 0.31365 -0.60642 0.28981 C -0.60538 0.27268 -0.60642 0.26666 -0.60035 0.25416 C -0.59739 0.24213 -0.60121 0.25324 -0.5941 0.24398 C -0.59271 0.24213 -0.59253 0.23912 -0.59097 0.2375 C -0.58958 0.23634 -0.58785 0.23657 -0.58628 0.23541 C -0.57448 0.22638 -0.56285 0.21828 -0.55052 0.21041 C -0.54479 0.20648 -0.53785 0.20601 -0.53177 0.20208 C -0.52344 0.19652 -0.52066 0.19421 -0.51163 0.19143 C -0.49844 0.17963 -0.48038 0.17777 -0.4651 0.17268 C -0.45399 0.16504 -0.44149 0.16574 -0.42917 0.16435 C -0.41354 0.15717 -0.39913 0.14652 -0.3842 0.13726 C -0.38125 0.13541 -0.37795 0.13472 -0.37483 0.13287 C -0.36805 0.1287 -0.36337 0.12152 -0.35608 0.11828 C -0.35 0.10995 -0.34531 0.10162 -0.33906 0.09328 C -0.3368 0.09051 -0.33281 0.08472 -0.33281 0.08495 C -0.33351 0.07013 -0.33125 0.05393 -0.33594 0.04097 C -0.3441 0.01944 -0.35799 0.00208 -0.37483 -0.0051 C -0.38559 -0.01482 -0.39653 -0.01574 -0.40903 -0.0176 C -0.425 -0.0169 -0.44114 -0.01713 -0.45712 -0.01528 C -0.46007 -0.01505 -0.46215 -0.01204 -0.4651 -0.01135 C -0.47222 -0.00973 -0.47969 -0.00996 -0.4868 -0.00926 C -0.51337 -0.0125 -0.51736 -0.0125 -0.53802 -0.01968 C -0.54809 -0.02871 -0.55764 -0.03774 -0.5691 -0.0426 C -0.57239 -0.04537 -0.57535 -0.04815 -0.57847 -0.05093 C -0.58229 -0.0544 -0.58785 -0.06343 -0.58785 -0.0632 C -0.59062 -0.07801 -0.60017 -0.0963 -0.60799 -0.10741 C -0.61128 -0.11991 -0.61337 -0.13403 -0.61892 -0.14491 C -0.62205 -0.16135 -0.62292 -0.1794 -0.62674 -0.19514 C -0.62726 -0.2007 -0.62778 -0.20649 -0.6283 -0.21204 C -0.62882 -0.21899 -0.62969 -0.23287 -0.62969 -0.23287 " pathEditMode="relative" rAng="0" ptsTypes="fffffffffffffffffffffffffffffffffffffffffffffffffffffffffffffffA">
                                      <p:cBhvr>
                                        <p:cTn id="8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6" grpId="0"/>
      <p:bldP spid="13396" grpId="1"/>
      <p:bldP spid="104" grpId="0"/>
      <p:bldP spid="116" grpId="0"/>
      <p:bldP spid="120" grpId="0"/>
      <p:bldP spid="132" grpId="0"/>
      <p:bldP spid="137" grpId="0"/>
      <p:bldP spid="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1" y="0"/>
            <a:ext cx="5809084" cy="1066799"/>
            <a:chOff x="228601" y="0"/>
            <a:chExt cx="5809084" cy="1066799"/>
          </a:xfrm>
        </p:grpSpPr>
        <p:grpSp>
          <p:nvGrpSpPr>
            <p:cNvPr id="4" name="Group 80"/>
            <p:cNvGrpSpPr>
              <a:grpSpLocks/>
            </p:cNvGrpSpPr>
            <p:nvPr/>
          </p:nvGrpSpPr>
          <p:grpSpPr bwMode="auto">
            <a:xfrm flipV="1">
              <a:off x="1066800" y="181704"/>
              <a:ext cx="4970885" cy="427895"/>
              <a:chOff x="2290" y="3030"/>
              <a:chExt cx="1832" cy="408"/>
            </a:xfrm>
          </p:grpSpPr>
          <p:sp>
            <p:nvSpPr>
              <p:cNvPr id="5" name="Freeform 8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8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84"/>
            <p:cNvSpPr txBox="1">
              <a:spLocks noChangeArrowheads="1"/>
            </p:cNvSpPr>
            <p:nvPr/>
          </p:nvSpPr>
          <p:spPr bwMode="gray">
            <a:xfrm>
              <a:off x="1219200" y="181704"/>
              <a:ext cx="48022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2060"/>
                  </a:solidFill>
                  <a:latin typeface="VNI-Cooper" pitchFamily="2" charset="0"/>
                </a:rPr>
                <a:t>KEÅ VEÀ MOÄT CHUYEÁN VEÀ QUEÂ</a:t>
              </a:r>
              <a:endParaRPr lang="en-US" sz="2000" b="1" dirty="0">
                <a:solidFill>
                  <a:srgbClr val="002060"/>
                </a:solidFill>
                <a:latin typeface="VNI-Cooper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28601" y="0"/>
              <a:ext cx="1066799" cy="1066799"/>
              <a:chOff x="533400" y="1066800"/>
              <a:chExt cx="1439863" cy="1454151"/>
            </a:xfrm>
          </p:grpSpPr>
          <p:grpSp>
            <p:nvGrpSpPr>
              <p:cNvPr id="9" name="Group 97"/>
              <p:cNvGrpSpPr/>
              <p:nvPr/>
            </p:nvGrpSpPr>
            <p:grpSpPr>
              <a:xfrm>
                <a:off x="533400" y="1066800"/>
                <a:ext cx="1439863" cy="1454151"/>
                <a:chOff x="2362200" y="1281112"/>
                <a:chExt cx="1439863" cy="1454151"/>
              </a:xfrm>
            </p:grpSpPr>
            <p:sp>
              <p:nvSpPr>
                <p:cNvPr id="11" name="Oval 85"/>
                <p:cNvSpPr>
                  <a:spLocks noChangeArrowheads="1"/>
                </p:cNvSpPr>
                <p:nvPr/>
              </p:nvSpPr>
              <p:spPr bwMode="gray">
                <a:xfrm>
                  <a:off x="2362200" y="1281112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86"/>
                <p:cNvSpPr>
                  <a:spLocks noChangeArrowheads="1"/>
                </p:cNvSpPr>
                <p:nvPr/>
              </p:nvSpPr>
              <p:spPr bwMode="gray">
                <a:xfrm>
                  <a:off x="2362200" y="1295400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87"/>
                <p:cNvSpPr>
                  <a:spLocks noChangeArrowheads="1"/>
                </p:cNvSpPr>
                <p:nvPr/>
              </p:nvSpPr>
              <p:spPr bwMode="gray">
                <a:xfrm>
                  <a:off x="2438400" y="1371600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88"/>
                <p:cNvSpPr>
                  <a:spLocks noChangeArrowheads="1"/>
                </p:cNvSpPr>
                <p:nvPr/>
              </p:nvSpPr>
              <p:spPr bwMode="gray">
                <a:xfrm>
                  <a:off x="2438400" y="1376362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6667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89"/>
                <p:cNvSpPr>
                  <a:spLocks noChangeArrowheads="1"/>
                </p:cNvSpPr>
                <p:nvPr/>
              </p:nvSpPr>
              <p:spPr bwMode="gray">
                <a:xfrm>
                  <a:off x="2514600" y="1447800"/>
                  <a:ext cx="1125538" cy="11255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882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6" name="Group 90"/>
                <p:cNvGrpSpPr>
                  <a:grpSpLocks/>
                </p:cNvGrpSpPr>
                <p:nvPr/>
              </p:nvGrpSpPr>
              <p:grpSpPr bwMode="auto">
                <a:xfrm>
                  <a:off x="2524125" y="1450975"/>
                  <a:ext cx="1090613" cy="1106488"/>
                  <a:chOff x="4166" y="1706"/>
                  <a:chExt cx="1252" cy="1252"/>
                </a:xfrm>
              </p:grpSpPr>
              <p:sp>
                <p:nvSpPr>
                  <p:cNvPr id="17" name="Oval 9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Oval 9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9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672073" y="1219200"/>
                <a:ext cx="1175256" cy="113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 dirty="0" smtClean="0">
                    <a:solidFill>
                      <a:srgbClr val="080808"/>
                    </a:solidFill>
                  </a:rPr>
                  <a:t>01</a:t>
                </a:r>
                <a:endParaRPr lang="en-US" sz="4800" b="1" dirty="0">
                  <a:solidFill>
                    <a:srgbClr val="080808"/>
                  </a:solidFill>
                </a:endParaRPr>
              </a:p>
            </p:txBody>
          </p:sp>
        </p:grpSp>
      </p:grp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1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799" y="1143000"/>
            <a:ext cx="707954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143000"/>
            <a:ext cx="70959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799" y="1143000"/>
            <a:ext cx="70866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5" descr="interro-0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86400"/>
            <a:ext cx="851297" cy="714375"/>
          </a:xfrm>
          <a:prstGeom prst="rect">
            <a:avLst/>
          </a:prstGeom>
        </p:spPr>
      </p:pic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914400" y="5562600"/>
            <a:ext cx="7848600" cy="466725"/>
            <a:chOff x="752" y="1413"/>
            <a:chExt cx="1321" cy="294"/>
          </a:xfrm>
        </p:grpSpPr>
        <p:sp>
          <p:nvSpPr>
            <p:cNvPr id="2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400" dirty="0" smtClean="0"/>
                <a:t>    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Bố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cục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của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một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bài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văn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TỰ SỰ 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có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mấy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phần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 ?</a:t>
              </a:r>
              <a:endParaRPr lang="en-US" sz="2400" dirty="0"/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1" y="0"/>
            <a:ext cx="5809084" cy="1066799"/>
            <a:chOff x="228601" y="0"/>
            <a:chExt cx="5809084" cy="1066799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 flipV="1">
              <a:off x="1066800" y="181704"/>
              <a:ext cx="4970885" cy="427895"/>
              <a:chOff x="2290" y="3030"/>
              <a:chExt cx="1832" cy="408"/>
            </a:xfrm>
          </p:grpSpPr>
          <p:sp>
            <p:nvSpPr>
              <p:cNvPr id="21" name="Freeform 8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84"/>
            <p:cNvSpPr txBox="1">
              <a:spLocks noChangeArrowheads="1"/>
            </p:cNvSpPr>
            <p:nvPr/>
          </p:nvSpPr>
          <p:spPr bwMode="gray">
            <a:xfrm>
              <a:off x="1219200" y="181704"/>
              <a:ext cx="48022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2060"/>
                  </a:solidFill>
                  <a:latin typeface="VNI-Cooper" pitchFamily="2" charset="0"/>
                </a:rPr>
                <a:t>KEÅ VEÀ MOÄT CHUYEÁN VEÀ QUEÂ</a:t>
              </a:r>
              <a:endParaRPr lang="en-US" sz="2000" b="1" dirty="0">
                <a:solidFill>
                  <a:srgbClr val="002060"/>
                </a:solidFill>
                <a:latin typeface="VNI-Cooper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28601" y="0"/>
              <a:ext cx="1066799" cy="1066799"/>
              <a:chOff x="533400" y="1066800"/>
              <a:chExt cx="1439863" cy="1454151"/>
            </a:xfrm>
          </p:grpSpPr>
          <p:grpSp>
            <p:nvGrpSpPr>
              <p:cNvPr id="9" name="Group 97"/>
              <p:cNvGrpSpPr/>
              <p:nvPr/>
            </p:nvGrpSpPr>
            <p:grpSpPr>
              <a:xfrm>
                <a:off x="533400" y="1066800"/>
                <a:ext cx="1439863" cy="1454151"/>
                <a:chOff x="2362200" y="1281112"/>
                <a:chExt cx="1439863" cy="1454151"/>
              </a:xfrm>
            </p:grpSpPr>
            <p:sp>
              <p:nvSpPr>
                <p:cNvPr id="11" name="Oval 85"/>
                <p:cNvSpPr>
                  <a:spLocks noChangeArrowheads="1"/>
                </p:cNvSpPr>
                <p:nvPr/>
              </p:nvSpPr>
              <p:spPr bwMode="gray">
                <a:xfrm>
                  <a:off x="2362200" y="1281112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86"/>
                <p:cNvSpPr>
                  <a:spLocks noChangeArrowheads="1"/>
                </p:cNvSpPr>
                <p:nvPr/>
              </p:nvSpPr>
              <p:spPr bwMode="gray">
                <a:xfrm>
                  <a:off x="2362200" y="1295400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87"/>
                <p:cNvSpPr>
                  <a:spLocks noChangeArrowheads="1"/>
                </p:cNvSpPr>
                <p:nvPr/>
              </p:nvSpPr>
              <p:spPr bwMode="gray">
                <a:xfrm>
                  <a:off x="2438400" y="1371600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88"/>
                <p:cNvSpPr>
                  <a:spLocks noChangeArrowheads="1"/>
                </p:cNvSpPr>
                <p:nvPr/>
              </p:nvSpPr>
              <p:spPr bwMode="gray">
                <a:xfrm>
                  <a:off x="2438400" y="1376362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6667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89"/>
                <p:cNvSpPr>
                  <a:spLocks noChangeArrowheads="1"/>
                </p:cNvSpPr>
                <p:nvPr/>
              </p:nvSpPr>
              <p:spPr bwMode="gray">
                <a:xfrm>
                  <a:off x="2514600" y="1447800"/>
                  <a:ext cx="1125538" cy="11255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882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16" name="Group 90"/>
                <p:cNvGrpSpPr>
                  <a:grpSpLocks/>
                </p:cNvGrpSpPr>
                <p:nvPr/>
              </p:nvGrpSpPr>
              <p:grpSpPr bwMode="auto">
                <a:xfrm>
                  <a:off x="2524125" y="1450975"/>
                  <a:ext cx="1090613" cy="1106488"/>
                  <a:chOff x="4166" y="1706"/>
                  <a:chExt cx="1252" cy="1252"/>
                </a:xfrm>
              </p:grpSpPr>
              <p:sp>
                <p:nvSpPr>
                  <p:cNvPr id="17" name="Oval 9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Oval 9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9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672073" y="1219200"/>
                <a:ext cx="1175256" cy="113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 dirty="0" smtClean="0">
                    <a:solidFill>
                      <a:srgbClr val="080808"/>
                    </a:solidFill>
                  </a:rPr>
                  <a:t>01</a:t>
                </a:r>
                <a:endParaRPr lang="en-US" sz="4800" b="1" dirty="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29" name="Group 5"/>
          <p:cNvGrpSpPr>
            <a:grpSpLocks/>
          </p:cNvGrpSpPr>
          <p:nvPr/>
        </p:nvGrpSpPr>
        <p:grpSpPr bwMode="auto">
          <a:xfrm>
            <a:off x="0" y="1143000"/>
            <a:ext cx="1905000" cy="466725"/>
            <a:chOff x="752" y="1413"/>
            <a:chExt cx="1321" cy="294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I) MỞ BÀI :</a:t>
              </a:r>
              <a:endParaRPr lang="en-US" b="1" u="sng" dirty="0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914400" y="5562600"/>
            <a:ext cx="6553200" cy="466725"/>
            <a:chOff x="752" y="1413"/>
            <a:chExt cx="1321" cy="294"/>
          </a:xfrm>
        </p:grpSpPr>
        <p:sp>
          <p:nvSpPr>
            <p:cNvPr id="34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400" b="1" dirty="0" smtClean="0"/>
                <a:t> </a:t>
              </a:r>
              <a:r>
                <a:rPr lang="en-US" sz="2400" b="1" dirty="0" err="1" smtClean="0"/>
                <a:t>Em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sẽ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giới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thiệu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điều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gì</a:t>
              </a:r>
              <a:r>
                <a:rPr lang="en-US" sz="2400" b="1" dirty="0" smtClean="0"/>
                <a:t> ở </a:t>
              </a:r>
              <a:r>
                <a:rPr lang="en-US" sz="2400" b="1" dirty="0" err="1" smtClean="0"/>
                <a:t>phần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Mở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Bài</a:t>
              </a:r>
              <a:r>
                <a:rPr lang="en-US" sz="2400" b="1" dirty="0" smtClean="0"/>
                <a:t> ?</a:t>
              </a:r>
              <a:endParaRPr lang="en-US" sz="2400" b="1" dirty="0"/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" name="Picture 36" descr="interro-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851297" cy="714375"/>
          </a:xfrm>
          <a:prstGeom prst="rect">
            <a:avLst/>
          </a:prstGeom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676400"/>
            <a:ext cx="7956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Giới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thiệu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ở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đâu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?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nào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?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Cùng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với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ai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?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Lý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do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về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thăm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quê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</a:p>
        </p:txBody>
      </p:sp>
      <p:grpSp>
        <p:nvGrpSpPr>
          <p:cNvPr id="39" name="Group 5"/>
          <p:cNvGrpSpPr>
            <a:grpSpLocks/>
          </p:cNvGrpSpPr>
          <p:nvPr/>
        </p:nvGrpSpPr>
        <p:grpSpPr bwMode="auto">
          <a:xfrm>
            <a:off x="0" y="2438400"/>
            <a:ext cx="2133600" cy="466725"/>
            <a:chOff x="752" y="1413"/>
            <a:chExt cx="1321" cy="294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II) THÂN BÀI :</a:t>
              </a:r>
              <a:endParaRPr lang="en-US" b="1" u="sng" dirty="0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5"/>
          <p:cNvGrpSpPr>
            <a:grpSpLocks/>
          </p:cNvGrpSpPr>
          <p:nvPr/>
        </p:nvGrpSpPr>
        <p:grpSpPr bwMode="auto">
          <a:xfrm>
            <a:off x="914400" y="5562600"/>
            <a:ext cx="6553200" cy="466725"/>
            <a:chOff x="752" y="1413"/>
            <a:chExt cx="1321" cy="294"/>
          </a:xfrm>
        </p:grpSpPr>
        <p:sp>
          <p:nvSpPr>
            <p:cNvPr id="44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400" b="1" dirty="0" err="1" smtClean="0"/>
                <a:t>Có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bao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nhiêu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ngôi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kể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trong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văn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tự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sự</a:t>
              </a:r>
              <a:r>
                <a:rPr lang="en-US" sz="2400" b="1" dirty="0" smtClean="0"/>
                <a:t> ?</a:t>
              </a:r>
              <a:endParaRPr lang="en-US" sz="2400" b="1" dirty="0"/>
            </a:p>
          </p:txBody>
        </p:sp>
        <p:sp>
          <p:nvSpPr>
            <p:cNvPr id="45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" name="Picture 46" descr="interro-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851297" cy="714375"/>
          </a:xfrm>
          <a:prstGeom prst="rect">
            <a:avLst/>
          </a:prstGeom>
        </p:spPr>
      </p:pic>
      <p:grpSp>
        <p:nvGrpSpPr>
          <p:cNvPr id="48" name="Group 5"/>
          <p:cNvGrpSpPr>
            <a:grpSpLocks/>
          </p:cNvGrpSpPr>
          <p:nvPr/>
        </p:nvGrpSpPr>
        <p:grpSpPr bwMode="auto">
          <a:xfrm>
            <a:off x="914400" y="5562600"/>
            <a:ext cx="6553200" cy="466725"/>
            <a:chOff x="752" y="1413"/>
            <a:chExt cx="1321" cy="294"/>
          </a:xfrm>
        </p:grpSpPr>
        <p:sp>
          <p:nvSpPr>
            <p:cNvPr id="49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400" b="1" dirty="0" err="1" smtClean="0"/>
                <a:t>Với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đề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bài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này</a:t>
              </a:r>
              <a:r>
                <a:rPr lang="en-US" sz="2400" b="1" dirty="0" smtClean="0"/>
                <a:t>, </a:t>
              </a:r>
              <a:r>
                <a:rPr lang="en-US" sz="2400" b="1" dirty="0" err="1" smtClean="0"/>
                <a:t>em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sẽ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kể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theo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ngôi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kể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nào</a:t>
              </a:r>
              <a:r>
                <a:rPr lang="en-US" sz="2400" b="1" dirty="0" smtClean="0"/>
                <a:t> ?</a:t>
              </a:r>
              <a:endParaRPr lang="en-US" sz="2400" b="1" dirty="0"/>
            </a:p>
          </p:txBody>
        </p:sp>
        <p:sp>
          <p:nvSpPr>
            <p:cNvPr id="50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2" name="Picture 51" descr="interro-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851297" cy="714375"/>
          </a:xfrm>
          <a:prstGeom prst="rect">
            <a:avLst/>
          </a:prstGeom>
        </p:spPr>
      </p:pic>
      <p:grpSp>
        <p:nvGrpSpPr>
          <p:cNvPr id="53" name="Group 5"/>
          <p:cNvGrpSpPr>
            <a:grpSpLocks/>
          </p:cNvGrpSpPr>
          <p:nvPr/>
        </p:nvGrpSpPr>
        <p:grpSpPr bwMode="auto">
          <a:xfrm>
            <a:off x="914400" y="5562600"/>
            <a:ext cx="6553200" cy="466725"/>
            <a:chOff x="752" y="1413"/>
            <a:chExt cx="1321" cy="294"/>
          </a:xfrm>
        </p:grpSpPr>
        <p:sp>
          <p:nvSpPr>
            <p:cNvPr id="54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sz="2400" b="1" dirty="0" err="1" smtClean="0"/>
                <a:t>Em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sẽ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kể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theo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trình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tự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nào</a:t>
              </a:r>
              <a:r>
                <a:rPr lang="en-US" sz="2400" b="1" dirty="0" smtClean="0"/>
                <a:t> ?</a:t>
              </a:r>
              <a:endParaRPr lang="en-US" sz="2400" b="1" dirty="0"/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7" name="Picture 56" descr="interro-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851297" cy="714375"/>
          </a:xfrm>
          <a:prstGeom prst="rect">
            <a:avLst/>
          </a:prstGeom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95051" y="2971800"/>
            <a:ext cx="4772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2.1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Tâm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trạng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vui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sướng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nôn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nao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khó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tả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...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799584" y="3352800"/>
            <a:ext cx="365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2.2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Quang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cảnh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chung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của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733800"/>
            <a:ext cx="9062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Xe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dừng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bánh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ở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đầu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chúng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tôi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hành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dẫn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làng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148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1148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9" grpId="0"/>
      <p:bldP spid="50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228601" y="0"/>
            <a:ext cx="5809084" cy="1066799"/>
            <a:chOff x="228601" y="0"/>
            <a:chExt cx="5809084" cy="1066799"/>
          </a:xfrm>
        </p:grpSpPr>
        <p:grpSp>
          <p:nvGrpSpPr>
            <p:cNvPr id="3" name="Group 80"/>
            <p:cNvGrpSpPr>
              <a:grpSpLocks/>
            </p:cNvGrpSpPr>
            <p:nvPr/>
          </p:nvGrpSpPr>
          <p:grpSpPr bwMode="auto">
            <a:xfrm flipV="1">
              <a:off x="1066800" y="181704"/>
              <a:ext cx="4970885" cy="427895"/>
              <a:chOff x="2290" y="3030"/>
              <a:chExt cx="1832" cy="408"/>
            </a:xfrm>
          </p:grpSpPr>
          <p:sp>
            <p:nvSpPr>
              <p:cNvPr id="21" name="Freeform 8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8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84"/>
            <p:cNvSpPr txBox="1">
              <a:spLocks noChangeArrowheads="1"/>
            </p:cNvSpPr>
            <p:nvPr/>
          </p:nvSpPr>
          <p:spPr bwMode="gray">
            <a:xfrm>
              <a:off x="1219200" y="181704"/>
              <a:ext cx="480221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b="1" dirty="0" smtClean="0">
                  <a:solidFill>
                    <a:srgbClr val="002060"/>
                  </a:solidFill>
                  <a:latin typeface="VNI-Cooper" pitchFamily="2" charset="0"/>
                </a:rPr>
                <a:t>KEÅ VEÀ MOÄT CHUYEÁN VEÀ QUEÂ</a:t>
              </a:r>
              <a:endParaRPr lang="en-US" sz="2000" b="1" dirty="0">
                <a:solidFill>
                  <a:srgbClr val="002060"/>
                </a:solidFill>
                <a:latin typeface="VNI-Cooper" pitchFamily="2" charset="0"/>
              </a:endParaRPr>
            </a:p>
          </p:txBody>
        </p:sp>
        <p:grpSp>
          <p:nvGrpSpPr>
            <p:cNvPr id="4" name="Group 7"/>
            <p:cNvGrpSpPr/>
            <p:nvPr/>
          </p:nvGrpSpPr>
          <p:grpSpPr>
            <a:xfrm>
              <a:off x="228601" y="0"/>
              <a:ext cx="1066799" cy="1066799"/>
              <a:chOff x="533400" y="1066800"/>
              <a:chExt cx="1439863" cy="1454151"/>
            </a:xfrm>
          </p:grpSpPr>
          <p:grpSp>
            <p:nvGrpSpPr>
              <p:cNvPr id="5" name="Group 97"/>
              <p:cNvGrpSpPr/>
              <p:nvPr/>
            </p:nvGrpSpPr>
            <p:grpSpPr>
              <a:xfrm>
                <a:off x="533400" y="1066800"/>
                <a:ext cx="1439863" cy="1454151"/>
                <a:chOff x="2362200" y="1281112"/>
                <a:chExt cx="1439863" cy="1454151"/>
              </a:xfrm>
            </p:grpSpPr>
            <p:sp>
              <p:nvSpPr>
                <p:cNvPr id="11" name="Oval 85"/>
                <p:cNvSpPr>
                  <a:spLocks noChangeArrowheads="1"/>
                </p:cNvSpPr>
                <p:nvPr/>
              </p:nvSpPr>
              <p:spPr bwMode="gray">
                <a:xfrm>
                  <a:off x="2362200" y="1281112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Oval 86"/>
                <p:cNvSpPr>
                  <a:spLocks noChangeArrowheads="1"/>
                </p:cNvSpPr>
                <p:nvPr/>
              </p:nvSpPr>
              <p:spPr bwMode="gray">
                <a:xfrm>
                  <a:off x="2362200" y="1295400"/>
                  <a:ext cx="1439863" cy="143986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Oval 87"/>
                <p:cNvSpPr>
                  <a:spLocks noChangeArrowheads="1"/>
                </p:cNvSpPr>
                <p:nvPr/>
              </p:nvSpPr>
              <p:spPr bwMode="gray">
                <a:xfrm>
                  <a:off x="2438400" y="1371600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Oval 88"/>
                <p:cNvSpPr>
                  <a:spLocks noChangeArrowheads="1"/>
                </p:cNvSpPr>
                <p:nvPr/>
              </p:nvSpPr>
              <p:spPr bwMode="gray">
                <a:xfrm>
                  <a:off x="2438400" y="1376362"/>
                  <a:ext cx="1249363" cy="12509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6667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Oval 89"/>
                <p:cNvSpPr>
                  <a:spLocks noChangeArrowheads="1"/>
                </p:cNvSpPr>
                <p:nvPr/>
              </p:nvSpPr>
              <p:spPr bwMode="gray">
                <a:xfrm>
                  <a:off x="2514600" y="1447800"/>
                  <a:ext cx="1125538" cy="11255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882"/>
                        <a:invGamma/>
                      </a:schemeClr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90"/>
                <p:cNvGrpSpPr>
                  <a:grpSpLocks/>
                </p:cNvGrpSpPr>
                <p:nvPr/>
              </p:nvGrpSpPr>
              <p:grpSpPr bwMode="auto">
                <a:xfrm>
                  <a:off x="2524125" y="1450975"/>
                  <a:ext cx="1090613" cy="1106488"/>
                  <a:chOff x="4166" y="1706"/>
                  <a:chExt cx="1252" cy="1252"/>
                </a:xfrm>
              </p:grpSpPr>
              <p:sp>
                <p:nvSpPr>
                  <p:cNvPr id="17" name="Oval 91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Oval 92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93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Oval 94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672073" y="1219200"/>
                <a:ext cx="1175256" cy="1132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4800" b="1" dirty="0" smtClean="0">
                    <a:solidFill>
                      <a:srgbClr val="080808"/>
                    </a:solidFill>
                  </a:rPr>
                  <a:t>01</a:t>
                </a:r>
                <a:endParaRPr lang="en-US" sz="4800" b="1" dirty="0">
                  <a:solidFill>
                    <a:srgbClr val="080808"/>
                  </a:solidFill>
                </a:endParaRPr>
              </a:p>
            </p:txBody>
          </p:sp>
        </p:grp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1143000"/>
            <a:ext cx="1905000" cy="466725"/>
            <a:chOff x="752" y="1413"/>
            <a:chExt cx="1321" cy="294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I) MỞ BÀI :</a:t>
              </a:r>
              <a:endParaRPr lang="en-US" b="1" u="sng" dirty="0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0" y="1639669"/>
            <a:ext cx="2133600" cy="466725"/>
            <a:chOff x="752" y="1413"/>
            <a:chExt cx="1321" cy="294"/>
          </a:xfrm>
        </p:grpSpPr>
        <p:sp>
          <p:nvSpPr>
            <p:cNvPr id="4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    </a:t>
              </a:r>
              <a:r>
                <a:rPr lang="en-US" b="1" u="sng" dirty="0" smtClean="0"/>
                <a:t>II) THÂN BÀI :</a:t>
              </a:r>
              <a:endParaRPr lang="en-US" b="1" u="sng" dirty="0"/>
            </a:p>
          </p:txBody>
        </p:sp>
        <p:sp>
          <p:nvSpPr>
            <p:cNvPr id="4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95051" y="2173069"/>
            <a:ext cx="47724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2.1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Tâm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trạng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: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vui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sướng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nôn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nao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khó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tả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...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799584" y="2554069"/>
            <a:ext cx="365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2.2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Quang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cảnh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chung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của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quê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786989" y="2895600"/>
            <a:ext cx="3977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2.3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Gặp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mặt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thân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và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bạn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bè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76600"/>
            <a:ext cx="6102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Chúng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tôi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được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mọi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trong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làng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tiếp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đón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nồng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hậu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Ông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bà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hỏi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ea typeface="Calibri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38831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- </a:t>
            </a:r>
            <a:r>
              <a:rPr lang="en-US" dirty="0" err="1">
                <a:solidFill>
                  <a:srgbClr val="002060"/>
                </a:solidFill>
              </a:rPr>
              <a:t>Sau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đó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mẹ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kẹo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cho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nít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trong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làng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nét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mặt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lời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nói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chúng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4355068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- Buổi chiều :</a:t>
            </a:r>
            <a:endParaRPr kumimoji="0" lang="en-US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-1219200" y="4419600"/>
            <a:ext cx="6635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		*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sang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nhà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bạn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cũ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tụ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tập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như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ngày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xưa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</a:rPr>
              <a:t> 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58" grpId="0"/>
      <p:bldP spid="66573" grpId="0"/>
      <p:bldP spid="665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423639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066800"/>
            <a:ext cx="3733800" cy="29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733800"/>
            <a:ext cx="39471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81000" y="381000"/>
            <a:ext cx="2971800" cy="466725"/>
            <a:chOff x="752" y="1413"/>
            <a:chExt cx="1321" cy="294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r>
                <a:rPr lang="en-US" b="1" dirty="0" smtClean="0"/>
                <a:t>THẢ </a:t>
              </a:r>
              <a:r>
                <a:rPr lang="en-US" b="1" dirty="0" err="1" smtClean="0"/>
                <a:t>DiỀU</a:t>
              </a:r>
              <a:r>
                <a:rPr lang="en-US" b="1" dirty="0" smtClean="0"/>
                <a:t> TRÊN ĐỒNG</a:t>
              </a:r>
              <a:endParaRPr lang="en-US" b="1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609600"/>
            <a:ext cx="2971800" cy="466725"/>
            <a:chOff x="752" y="1413"/>
            <a:chExt cx="1321" cy="294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 dirty="0" smtClean="0"/>
                <a:t>ĐÁ BANH</a:t>
              </a:r>
              <a:endParaRPr lang="en-US" b="1" dirty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143000"/>
            <a:ext cx="4829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7444" y="1143000"/>
            <a:ext cx="430655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638800" y="609600"/>
            <a:ext cx="2971800" cy="466725"/>
            <a:chOff x="752" y="1413"/>
            <a:chExt cx="1321" cy="294"/>
          </a:xfrm>
        </p:grpSpPr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 dirty="0" smtClean="0"/>
                <a:t>TẮM SÔNG</a:t>
              </a:r>
              <a:endParaRPr lang="en-US" b="1" dirty="0"/>
            </a:p>
          </p:txBody>
        </p:sp>
        <p:sp>
          <p:nvSpPr>
            <p:cNvPr id="14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11480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8768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3200400" y="4267200"/>
            <a:ext cx="2971800" cy="466725"/>
            <a:chOff x="752" y="1413"/>
            <a:chExt cx="1321" cy="294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b="1" dirty="0" smtClean="0"/>
                <a:t>MÒ CUA BẮT ỐC</a:t>
              </a:r>
              <a:endParaRPr lang="en-US" b="1" dirty="0"/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213</TotalTime>
  <Words>997</Words>
  <Application>Microsoft Office PowerPoint</Application>
  <PresentationFormat>On-screen Show (4:3)</PresentationFormat>
  <Paragraphs>152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574TGp_natural_light_ani</vt:lpstr>
      <vt:lpstr>CHAØO MÖØNG QUYÙ THAÀY COÂ ÑEÁN VÔÙI TIEÁT HOÏC HOÂM NAY</vt:lpstr>
      <vt:lpstr>TIEÁT 41 : LUYEÄN NOÙI KEÅ CHUYEÄN</vt:lpstr>
      <vt:lpstr>YEÂU CAÀU</vt:lpstr>
      <vt:lpstr>ÑEÀ BAØI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CAÙM ÔN QUYÙ THAÀY COÂ ÑEÁN VÔÙI TIEÁT HOÏC HOÂM NAY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TIEÁT 41 : LUYEÄN NOÙI KEÅ CHUYEÄN</dc:title>
  <dc:creator>UocMotv</dc:creator>
  <cp:lastModifiedBy>UocMotv</cp:lastModifiedBy>
  <cp:revision>40</cp:revision>
  <dcterms:created xsi:type="dcterms:W3CDTF">2011-11-03T14:32:20Z</dcterms:created>
  <dcterms:modified xsi:type="dcterms:W3CDTF">2011-11-03T18:09:32Z</dcterms:modified>
</cp:coreProperties>
</file>